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84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126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EB948C-B46A-48AF-8002-6753AC201007}" type="datetimeFigureOut">
              <a:rPr lang="en-CA" smtClean="0"/>
              <a:t>01/08/2014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F1F304-0EAB-4D92-AD7C-CEB5AC8EBE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34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A131B-3F9A-4994-829B-4A3D6E597C47}" type="datetimeFigureOut">
              <a:rPr lang="en-CA" smtClean="0"/>
              <a:t>01/08/2014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06999-A565-4BE0-B594-7E09AE07C5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0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6999-A565-4BE0-B594-7E09AE07C5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97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2200" y="534988"/>
            <a:ext cx="4570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EA5A0D-FA4E-4FB7-9EC5-C4D4A2B90E52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1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opening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0575"/>
            <a:ext cx="9144000" cy="2952601"/>
          </a:xfrm>
          <a:prstGeom prst="rect">
            <a:avLst/>
          </a:prstGeom>
        </p:spPr>
        <p:txBody>
          <a:bodyPr lIns="1198800"/>
          <a:lstStyle>
            <a:lvl1pPr marL="0" indent="0">
              <a:buFontTx/>
              <a:buNone/>
              <a:defRPr/>
            </a:lvl1pPr>
            <a:lvl2pPr marL="0" indent="0">
              <a:buNone/>
              <a:defRPr lang="en-US" sz="3200" smtClean="0"/>
            </a:lvl2pPr>
          </a:lstStyle>
          <a:p>
            <a:pPr lvl="1"/>
            <a:r>
              <a:rPr lang="en-US" dirty="0" smtClean="0"/>
              <a:t>Title of Presentation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64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1188" y="1268412"/>
            <a:ext cx="7921625" cy="504090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Bef>
                <a:spcPct val="0"/>
              </a:spcBef>
              <a:buNone/>
              <a:defRPr sz="2400"/>
            </a:lvl1pPr>
          </a:lstStyle>
          <a:p>
            <a:pPr eaLnBrk="1" hangingPunct="1">
              <a:spcBef>
                <a:spcPct val="0"/>
              </a:spcBef>
            </a:pPr>
            <a:r>
              <a:rPr lang="en-CA" dirty="0" smtClean="0"/>
              <a:t>INSTRUCTIONS: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The font is Calibri (Body), black.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Sizes of each line is as follows: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Title – Calibri (Body) 28pt.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Body Text – Calibri (Body) 22pt.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68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, bulle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1187" y="1268760"/>
            <a:ext cx="7921625" cy="504056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defRPr sz="2400"/>
            </a:lvl1pPr>
            <a:lvl5pPr marL="1828800" indent="0">
              <a:buNone/>
              <a:defRPr/>
            </a:lvl5pPr>
          </a:lstStyle>
          <a:p>
            <a:pPr eaLnBrk="1" hangingPunct="1">
              <a:spcBef>
                <a:spcPct val="0"/>
              </a:spcBef>
            </a:pPr>
            <a:r>
              <a:rPr lang="en-CA" dirty="0" smtClean="0"/>
              <a:t>INSTRUCTIONS: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The font is Calibri (Body), black.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Sizes of each line is as follows: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Title – Calibri (Body) 28pt.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Body text – Calibri (Body) 22pt.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Bullets – Calibri (Body) 18pt</a:t>
            </a: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1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,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32040" y="1268413"/>
            <a:ext cx="3600773" cy="5040907"/>
          </a:xfrm>
          <a:prstGeom prst="rect">
            <a:avLst/>
          </a:prstGeom>
        </p:spPr>
        <p:txBody>
          <a:bodyPr/>
          <a:lstStyle>
            <a:lvl1pPr marL="285750" indent="-285750" eaLnBrk="1" hangingPunct="1">
              <a:spcBef>
                <a:spcPct val="0"/>
              </a:spcBef>
              <a:buFont typeface="Arial" pitchFamily="34" charset="0"/>
              <a:buChar char="•"/>
              <a:defRPr sz="2400"/>
            </a:lvl1pPr>
          </a:lstStyle>
          <a:p>
            <a:r>
              <a:rPr lang="en-US" dirty="0" smtClean="0"/>
              <a:t>Click icon to add picture</a:t>
            </a: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268413"/>
            <a:ext cx="3600078" cy="504090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Bef>
                <a:spcPct val="0"/>
              </a:spcBef>
              <a:buFont typeface="Arial" pitchFamily="34" charset="0"/>
              <a:buNone/>
              <a:defRPr sz="1800"/>
            </a:lvl1pPr>
          </a:lstStyle>
          <a:p>
            <a:pPr eaLnBrk="1" hangingPunct="1">
              <a:spcBef>
                <a:spcPct val="0"/>
              </a:spcBef>
            </a:pPr>
            <a:r>
              <a:rPr lang="en-CA" dirty="0" smtClean="0"/>
              <a:t>The font is Calibri (Body), black.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Sizes of each line is as follows: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Title – Calibri (Body) 28pt.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Body text – Calibri (Body) 22pt.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, image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1268760"/>
            <a:ext cx="3600450" cy="5039965"/>
          </a:xfrm>
          <a:prstGeom prst="rect">
            <a:avLst/>
          </a:prstGeo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52119" y="1268413"/>
            <a:ext cx="2160241" cy="2160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52121" y="4149080"/>
            <a:ext cx="2159968" cy="215964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03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268760"/>
            <a:ext cx="7921625" cy="4320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fr-CA" dirty="0" smtClean="0"/>
              <a:t>Contact information as </a:t>
            </a:r>
            <a:r>
              <a:rPr lang="fr-CA" dirty="0" err="1" smtClean="0"/>
              <a:t>required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25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39884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80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6" r:id="rId6"/>
    <p:sldLayoutId id="214748364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09" y="4678104"/>
            <a:ext cx="68325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Ecosystems and Human Health </a:t>
            </a:r>
          </a:p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Program </a:t>
            </a: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August 2014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 txBox="1">
            <a:spLocks/>
          </p:cNvSpPr>
          <p:nvPr/>
        </p:nvSpPr>
        <p:spPr>
          <a:xfrm>
            <a:off x="3635896" y="6553200"/>
            <a:ext cx="1519808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www.idrc.ca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Rectangle 2050"/>
          <p:cNvSpPr txBox="1">
            <a:spLocks noChangeArrowheads="1"/>
          </p:cNvSpPr>
          <p:nvPr/>
        </p:nvSpPr>
        <p:spPr>
          <a:xfrm>
            <a:off x="-31750" y="44624"/>
            <a:ext cx="9144000" cy="892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CA" sz="4000" b="1" dirty="0" smtClean="0">
                <a:solidFill>
                  <a:schemeClr val="bg1"/>
                </a:solidFill>
                <a:latin typeface="+mn-lt"/>
              </a:rPr>
              <a:t>Ecosystems and Human Health Research</a:t>
            </a:r>
          </a:p>
        </p:txBody>
      </p:sp>
      <p:sp>
        <p:nvSpPr>
          <p:cNvPr id="19" name="Oval 2051"/>
          <p:cNvSpPr>
            <a:spLocks noChangeArrowheads="1"/>
          </p:cNvSpPr>
          <p:nvPr/>
        </p:nvSpPr>
        <p:spPr bwMode="auto">
          <a:xfrm>
            <a:off x="2303463" y="2085975"/>
            <a:ext cx="1601787" cy="149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b="1" i="0">
                <a:solidFill>
                  <a:schemeClr val="tx1"/>
                </a:solidFill>
                <a:latin typeface="+mn-lt"/>
              </a:rPr>
              <a:t>Economy</a:t>
            </a:r>
          </a:p>
        </p:txBody>
      </p:sp>
      <p:sp>
        <p:nvSpPr>
          <p:cNvPr id="20" name="Oval 2052"/>
          <p:cNvSpPr>
            <a:spLocks noChangeArrowheads="1"/>
          </p:cNvSpPr>
          <p:nvPr/>
        </p:nvSpPr>
        <p:spPr bwMode="auto">
          <a:xfrm>
            <a:off x="1282700" y="3886200"/>
            <a:ext cx="1366838" cy="1235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b="1" i="0" dirty="0" smtClean="0">
                <a:solidFill>
                  <a:schemeClr val="tx1"/>
                </a:solidFill>
                <a:latin typeface="+mn-lt"/>
              </a:rPr>
              <a:t>Community</a:t>
            </a:r>
            <a:endParaRPr lang="en-CA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53"/>
          <p:cNvSpPr>
            <a:spLocks noChangeArrowheads="1"/>
          </p:cNvSpPr>
          <p:nvPr/>
        </p:nvSpPr>
        <p:spPr bwMode="auto">
          <a:xfrm>
            <a:off x="931863" y="1524000"/>
            <a:ext cx="12192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sz="1600" b="1" i="0">
                <a:solidFill>
                  <a:schemeClr val="tx1"/>
                </a:solidFill>
                <a:latin typeface="+mn-lt"/>
              </a:rPr>
              <a:t>Environment</a:t>
            </a:r>
          </a:p>
        </p:txBody>
      </p:sp>
      <p:sp>
        <p:nvSpPr>
          <p:cNvPr id="22" name="Oval 2054"/>
          <p:cNvSpPr>
            <a:spLocks noChangeArrowheads="1"/>
          </p:cNvSpPr>
          <p:nvPr/>
        </p:nvSpPr>
        <p:spPr bwMode="auto">
          <a:xfrm>
            <a:off x="5911850" y="2362200"/>
            <a:ext cx="277495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b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sz="2400" b="1" i="0">
                <a:solidFill>
                  <a:schemeClr val="tx1"/>
                </a:solidFill>
                <a:latin typeface="+mn-lt"/>
              </a:rPr>
              <a:t>Economy</a:t>
            </a:r>
          </a:p>
        </p:txBody>
      </p:sp>
      <p:sp>
        <p:nvSpPr>
          <p:cNvPr id="23" name="Oval 2055"/>
          <p:cNvSpPr>
            <a:spLocks noChangeArrowheads="1"/>
          </p:cNvSpPr>
          <p:nvPr/>
        </p:nvSpPr>
        <p:spPr bwMode="auto">
          <a:xfrm>
            <a:off x="3930650" y="2286000"/>
            <a:ext cx="28194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b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sz="2400" b="1" i="0" dirty="0" smtClean="0">
                <a:solidFill>
                  <a:schemeClr val="tx1"/>
                </a:solidFill>
                <a:latin typeface="+mn-lt"/>
              </a:rPr>
              <a:t>Community</a:t>
            </a:r>
            <a:endParaRPr lang="en-CA" sz="24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056"/>
          <p:cNvSpPr>
            <a:spLocks noChangeArrowheads="1"/>
          </p:cNvSpPr>
          <p:nvPr/>
        </p:nvSpPr>
        <p:spPr bwMode="auto">
          <a:xfrm>
            <a:off x="4953000" y="1219200"/>
            <a:ext cx="254635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sz="2400" b="1" i="0">
                <a:solidFill>
                  <a:schemeClr val="tx1"/>
                </a:solidFill>
                <a:latin typeface="+mn-lt"/>
              </a:rPr>
              <a:t>Environment</a:t>
            </a:r>
          </a:p>
        </p:txBody>
      </p:sp>
      <p:sp>
        <p:nvSpPr>
          <p:cNvPr id="25" name="Oval 2057"/>
          <p:cNvSpPr>
            <a:spLocks noChangeArrowheads="1"/>
          </p:cNvSpPr>
          <p:nvPr/>
        </p:nvSpPr>
        <p:spPr bwMode="auto">
          <a:xfrm>
            <a:off x="381000" y="32004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b="1" i="0">
                <a:solidFill>
                  <a:schemeClr val="tx1"/>
                </a:solidFill>
                <a:latin typeface="+mn-lt"/>
              </a:rPr>
              <a:t>Health</a:t>
            </a:r>
          </a:p>
        </p:txBody>
      </p:sp>
      <p:sp>
        <p:nvSpPr>
          <p:cNvPr id="26" name="Oval 2058"/>
          <p:cNvSpPr>
            <a:spLocks noChangeArrowheads="1"/>
          </p:cNvSpPr>
          <p:nvPr/>
        </p:nvSpPr>
        <p:spPr bwMode="auto">
          <a:xfrm>
            <a:off x="5975350" y="3000375"/>
            <a:ext cx="749300" cy="1190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CA" b="1" i="0">
                <a:solidFill>
                  <a:schemeClr val="tx1"/>
                </a:solidFill>
                <a:latin typeface="+mn-lt"/>
              </a:rPr>
              <a:t>Health</a:t>
            </a:r>
          </a:p>
        </p:txBody>
      </p:sp>
      <p:cxnSp>
        <p:nvCxnSpPr>
          <p:cNvPr id="27" name="AutoShape 2059"/>
          <p:cNvCxnSpPr>
            <a:cxnSpLocks noChangeShapeType="1"/>
            <a:stCxn id="21" idx="4"/>
            <a:endCxn id="25" idx="0"/>
          </p:cNvCxnSpPr>
          <p:nvPr/>
        </p:nvCxnSpPr>
        <p:spPr bwMode="auto">
          <a:xfrm flipH="1">
            <a:off x="800100" y="2819400"/>
            <a:ext cx="7413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060"/>
          <p:cNvCxnSpPr>
            <a:cxnSpLocks noChangeShapeType="1"/>
            <a:stCxn id="21" idx="4"/>
            <a:endCxn id="20" idx="0"/>
          </p:cNvCxnSpPr>
          <p:nvPr/>
        </p:nvCxnSpPr>
        <p:spPr bwMode="auto">
          <a:xfrm>
            <a:off x="1541463" y="2819400"/>
            <a:ext cx="42545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061"/>
          <p:cNvCxnSpPr>
            <a:cxnSpLocks noChangeShapeType="1"/>
            <a:stCxn id="25" idx="6"/>
            <a:endCxn id="20" idx="0"/>
          </p:cNvCxnSpPr>
          <p:nvPr/>
        </p:nvCxnSpPr>
        <p:spPr bwMode="auto">
          <a:xfrm>
            <a:off x="1219200" y="3619500"/>
            <a:ext cx="747713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062"/>
          <p:cNvCxnSpPr>
            <a:cxnSpLocks noChangeShapeType="1"/>
            <a:stCxn id="19" idx="3"/>
            <a:endCxn id="20" idx="0"/>
          </p:cNvCxnSpPr>
          <p:nvPr/>
        </p:nvCxnSpPr>
        <p:spPr bwMode="auto">
          <a:xfrm flipH="1">
            <a:off x="1966913" y="3362325"/>
            <a:ext cx="57150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063"/>
          <p:cNvCxnSpPr>
            <a:cxnSpLocks noChangeShapeType="1"/>
            <a:stCxn id="19" idx="2"/>
            <a:endCxn id="21" idx="5"/>
          </p:cNvCxnSpPr>
          <p:nvPr/>
        </p:nvCxnSpPr>
        <p:spPr bwMode="auto">
          <a:xfrm flipH="1" flipV="1">
            <a:off x="1973263" y="2628900"/>
            <a:ext cx="330200" cy="204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2064"/>
          <p:cNvSpPr txBox="1">
            <a:spLocks noChangeArrowheads="1"/>
          </p:cNvSpPr>
          <p:nvPr/>
        </p:nvSpPr>
        <p:spPr bwMode="auto">
          <a:xfrm>
            <a:off x="249238" y="5562600"/>
            <a:ext cx="3471862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CA" sz="2400" b="1" i="0" dirty="0">
                <a:solidFill>
                  <a:schemeClr val="tx1"/>
                </a:solidFill>
                <a:latin typeface="+mn-lt"/>
              </a:rPr>
              <a:t>Conventional approaches</a:t>
            </a:r>
          </a:p>
        </p:txBody>
      </p:sp>
      <p:sp>
        <p:nvSpPr>
          <p:cNvPr id="33" name="Text Box 2065"/>
          <p:cNvSpPr txBox="1">
            <a:spLocks noChangeArrowheads="1"/>
          </p:cNvSpPr>
          <p:nvPr/>
        </p:nvSpPr>
        <p:spPr bwMode="auto">
          <a:xfrm>
            <a:off x="5029200" y="5562600"/>
            <a:ext cx="36576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CA" sz="2400" b="1" i="0" dirty="0" err="1" smtClean="0">
                <a:solidFill>
                  <a:schemeClr val="tx1"/>
                </a:solidFill>
                <a:latin typeface="+mn-lt"/>
              </a:rPr>
              <a:t>Ecohealth</a:t>
            </a:r>
            <a:r>
              <a:rPr lang="en-CA" sz="2400" b="1" i="0" dirty="0" smtClean="0">
                <a:solidFill>
                  <a:schemeClr val="tx1"/>
                </a:solidFill>
                <a:latin typeface="+mn-lt"/>
              </a:rPr>
              <a:t> approaches</a:t>
            </a:r>
            <a:endParaRPr lang="en-CA" sz="24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6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Master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2011-10-18T20:59:22Z</dcterms:created>
  <dcterms:modified xsi:type="dcterms:W3CDTF">2014-08-01T21:12:09Z</dcterms:modified>
</cp:coreProperties>
</file>