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20.xml" ContentType="application/vnd.openxmlformats-officedocument.presentationml.slideLayout+xml"/>
  <Override PartName="/ppt/slideLayouts/slideLayout27.xml" ContentType="application/vnd.openxmlformats-officedocument.presentationml.slideLayout+xml"/>
  <Override PartName="/ppt/slideLayouts/slideLayout15.xml" ContentType="application/vnd.openxmlformats-officedocument.presentationml.slideLayout+xml"/>
  <Override PartName="/ppt/slideLayouts/slideLayout30.xml" ContentType="application/vnd.openxmlformats-officedocument.presentationml.slideLayout+xml"/>
  <Override PartName="/ppt/slideLayouts/slideLayout51.xml" ContentType="application/vnd.openxmlformats-officedocument.presentationml.slideLayout+xml"/>
  <Override PartName="/ppt/slideLayouts/slideLayout39.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48.xml" ContentType="application/vnd.openxmlformats-officedocument.presentationml.slideLayout+xml"/>
  <Override PartName="/ppt/slideLayouts/slideLayout24.xml" ContentType="application/vnd.openxmlformats-officedocument.presentationml.slideLayout+xml"/>
  <Override PartName="/ppt/slideLayouts/slideLayout17.xml" ContentType="application/vnd.openxmlformats-officedocument.presentationml.slideLayout+xml"/>
  <Override PartName="/ppt/slideLayouts/slideLayout5.xml" ContentType="application/vnd.openxmlformats-officedocument.presentationml.slideLayout+xml"/>
  <Override PartName="/ppt/slideLayouts/slideLayout28.xml" ContentType="application/vnd.openxmlformats-officedocument.presentationml.slideLayout+xml"/>
  <Override PartName="/ppt/slideLayouts/slideLayout54.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22.xml" ContentType="application/vnd.openxmlformats-officedocument.presentationml.slideLayout+xml"/>
  <Override PartName="/ppt/slideLayouts/slideLayout18.xml" ContentType="application/vnd.openxmlformats-officedocument.presentationml.slideLayout+xml"/>
  <Override PartName="/ppt/slideLayouts/slideLayout43.xml" ContentType="application/vnd.openxmlformats-officedocument.presentationml.slideLayout+xml"/>
  <Override PartName="/ppt/slideLayouts/slideLayout50.xml" ContentType="application/vnd.openxmlformats-officedocument.presentationml.slideLayout+xml"/>
  <Override PartName="/ppt/slideLayouts/slideLayout36.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33.xml" ContentType="application/vnd.openxmlformats-officedocument.presentationml.slideLayout+xml"/>
  <Override PartName="/ppt/slideLayouts/slideLayout49.xml" ContentType="application/vnd.openxmlformats-officedocument.presentationml.slideLayout+xml"/>
  <Override PartName="/ppt/slideLayouts/slideLayout4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5.xml" ContentType="application/vnd.openxmlformats-officedocument.presentationml.slideLayout+xml"/>
  <Override PartName="/ppt/slideLayouts/slideLayout19.xml" ContentType="application/vnd.openxmlformats-officedocument.presentationml.slideLayout+xml"/>
  <Override PartName="/ppt/slideLayouts/slideLayout12.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46.xml" ContentType="application/vnd.openxmlformats-officedocument.presentationml.slideLayout+xml"/>
  <Override PartName="/ppt/slideLayouts/slideLayout25.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34.xml" ContentType="application/vnd.openxmlformats-officedocument.presentationml.slideLayout+xml"/>
  <Override PartName="/ppt/slideLayouts/slideLayout3.xml" ContentType="application/vnd.openxmlformats-officedocument.presentationml.slideLayout+xml"/>
  <Override PartName="/ppt/slideLayouts/slideLayout42.xml" ContentType="application/vnd.openxmlformats-officedocument.presentationml.slideLayout+xml"/>
  <Override PartName="/ppt/slideLayouts/slideLayout47.xml" ContentType="application/vnd.openxmlformats-officedocument.presentationml.slideLayout+xml"/>
  <Override PartName="/ppt/slideLayouts/slideLayout23.xml" ContentType="application/vnd.openxmlformats-officedocument.presentationml.slideLayout+xml"/>
  <Override PartName="/ppt/slideLayouts/slideLayout40.xml" ContentType="application/vnd.openxmlformats-officedocument.presentationml.slideLayout+xml"/>
  <Override PartName="/ppt/slideLayouts/slideLayout52.xml" ContentType="application/vnd.openxmlformats-officedocument.presentationml.slideLayout+xml"/>
  <Override PartName="/ppt/slideLayouts/slideLayout1.xml" ContentType="application/vnd.openxmlformats-officedocument.presentationml.slideLayout+xml"/>
  <Override PartName="/ppt/slideLayouts/slideLayout53.xml" ContentType="application/vnd.openxmlformats-officedocument.presentationml.slideLayout+xml"/>
  <Override PartName="/ppt/slideLayouts/slideLayout37.xml" ContentType="application/vnd.openxmlformats-officedocument.presentationml.slideLayout+xml"/>
  <Override PartName="/ppt/slideLayouts/slideLayout32.xml" ContentType="application/vnd.openxmlformats-officedocument.presentationml.slideLayout+xml"/>
  <Override PartName="/ppt/slideLayouts/slideLayout13.xml" ContentType="application/vnd.openxmlformats-officedocument.presentationml.slideLayout+xml"/>
  <Override PartName="/ppt/slideLayouts/slideLayout29.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comments/comment1.xml" ContentType="application/vnd.openxmlformats-officedocument.presentationml.comments+xml"/>
  <Override PartName="/ppt/presentation.xml" ContentType="application/vnd.openxmlformats-officedocument.presentationml.presentation.main+xml"/>
  <Override PartName="/ppt/presProps.xml" ContentType="application/vnd.openxmlformats-officedocument.presentationml.presProps+xml"/>
  <Override PartName="/ppt/commentAuthors.xml" ContentType="application/vnd.openxmlformats-officedocument.presentationml.commentAuthors+xml"/>
  <Override PartName="/ppt/theme/theme6.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9.xml" ContentType="application/vnd.openxmlformats-officedocument.theme+xml"/>
  <Override PartName="/ppt/theme/theme7.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theme/theme10.xml" ContentType="application/vnd.openxmlformats-officedocument.theme+xml"/>
  <Override PartName="/ppt/theme/theme8.xml" ContentType="application/vnd.openxmlformats-officedocument.theme+xml"/>
  <Override PartName="/ppt/slideMasters/slideMaster4.xml" ContentType="application/vnd.openxmlformats-officedocument.presentationml.slideMaster+xml"/>
  <Override PartName="/ppt/slideMasters/slideMaster8.xml" ContentType="application/vnd.openxmlformats-officedocument.presentationml.slideMaster+xml"/>
  <Override PartName="/ppt/slideMasters/slideMaster6.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Masters/slideMaster7.xml" ContentType="application/vnd.openxmlformats-officedocument.presentationml.slideMaster+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702" r:id="rId5"/>
    <p:sldMasterId id="2147483703" r:id="rId6"/>
    <p:sldMasterId id="2147483704" r:id="rId7"/>
    <p:sldMasterId id="2147483705" r:id="rId8"/>
    <p:sldMasterId id="2147483706" r:id="rId9"/>
    <p:sldMasterId id="2147483707" r:id="rId10"/>
    <p:sldMasterId id="2147483708" r:id="rId11"/>
    <p:sldMasterId id="2147483709"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id="0" initials="" name="Hannah Hoag"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278B8A6B-35D7-40EC-835D-6379A6A2D5E4}">
  <a:tblStyle styleName="Table_0" styleId="{278B8A6B-35D7-40EC-835D-6379A6A2D5E4}"/>
</a:tblStyleLst>
</file>

<file path=ppt/_rels/presentation.xml.rels><?xml version="1.0" encoding="UTF-8" standalone="yes"?><Relationships xmlns="http://schemas.openxmlformats.org/package/2006/relationships"><Relationship Target="slides/slide26.xml" Type="http://schemas.openxmlformats.org/officeDocument/2006/relationships/slide" Id="rId39"/><Relationship Target="slides/slide25.xml" Type="http://schemas.openxmlformats.org/officeDocument/2006/relationships/slide" Id="rId38"/><Relationship Target="slides/slide24.xml" Type="http://schemas.openxmlformats.org/officeDocument/2006/relationships/slide" Id="rId37"/><Relationship Target="slides/slide6.xml" Type="http://schemas.openxmlformats.org/officeDocument/2006/relationships/slide" Id="rId19"/><Relationship Target="slides/slide23.xml" Type="http://schemas.openxmlformats.org/officeDocument/2006/relationships/slide" Id="rId36"/><Relationship Target="slides/slide5.xml" Type="http://schemas.openxmlformats.org/officeDocument/2006/relationships/slide" Id="rId18"/><Relationship Target="slides/slide4.xml" Type="http://schemas.openxmlformats.org/officeDocument/2006/relationships/slide" Id="rId17"/><Relationship Target="slides/slide3.xml" Type="http://schemas.openxmlformats.org/officeDocument/2006/relationships/slide" Id="rId16"/><Relationship Target="slides/slide2.xml" Type="http://schemas.openxmlformats.org/officeDocument/2006/relationships/slide" Id="rId15"/><Relationship Target="slides/slide1.xml" Type="http://schemas.openxmlformats.org/officeDocument/2006/relationships/slide" Id="rId14"/><Relationship Target="slides/slide17.xml" Type="http://schemas.openxmlformats.org/officeDocument/2006/relationships/slide" Id="rId30"/><Relationship Target="slideMasters/slideMaster8.xml" Type="http://schemas.openxmlformats.org/officeDocument/2006/relationships/slideMaster" Id="rId12"/><Relationship Target="slides/slide18.xml" Type="http://schemas.openxmlformats.org/officeDocument/2006/relationships/slide" Id="rId31"/><Relationship Target="notesMasters/notesMaster1.xml" Type="http://schemas.openxmlformats.org/officeDocument/2006/relationships/notesMaster" Id="rId13"/><Relationship Target="slideMasters/slideMaster6.xml" Type="http://schemas.openxmlformats.org/officeDocument/2006/relationships/slideMaster" Id="rId10"/><Relationship Target="slideMasters/slideMaster7.xml" Type="http://schemas.openxmlformats.org/officeDocument/2006/relationships/slideMaster" Id="rId11"/><Relationship Target="slides/slide21.xml" Type="http://schemas.openxmlformats.org/officeDocument/2006/relationships/slide" Id="rId34"/><Relationship Target="slides/slide22.xml" Type="http://schemas.openxmlformats.org/officeDocument/2006/relationships/slide" Id="rId35"/><Relationship Target="slides/slide19.xml" Type="http://schemas.openxmlformats.org/officeDocument/2006/relationships/slide" Id="rId32"/><Relationship Target="slides/slide20.xml" Type="http://schemas.openxmlformats.org/officeDocument/2006/relationships/slide" Id="rId33"/><Relationship Target="slides/slide16.xml" Type="http://schemas.openxmlformats.org/officeDocument/2006/relationships/slide" Id="rId29"/><Relationship Target="slides/slide13.xml" Type="http://schemas.openxmlformats.org/officeDocument/2006/relationships/slide" Id="rId26"/><Relationship Target="slides/slide12.xml" Type="http://schemas.openxmlformats.org/officeDocument/2006/relationships/slide" Id="rId25"/><Relationship Target="slides/slide15.xml" Type="http://schemas.openxmlformats.org/officeDocument/2006/relationships/slide" Id="rId28"/><Relationship Target="slides/slide14.xml" Type="http://schemas.openxmlformats.org/officeDocument/2006/relationships/slide" Id="rId27"/><Relationship Target="presProps.xml" Type="http://schemas.openxmlformats.org/officeDocument/2006/relationships/presProps" Id="rId2"/><Relationship Target="slides/slide8.xml" Type="http://schemas.openxmlformats.org/officeDocument/2006/relationships/slide" Id="rId21"/><Relationship Target="slides/slide27.xml" Type="http://schemas.openxmlformats.org/officeDocument/2006/relationships/slide" Id="rId40"/><Relationship Target="theme/theme4.xml" Type="http://schemas.openxmlformats.org/officeDocument/2006/relationships/theme" Id="rId1"/><Relationship Target="slides/slide9.xml" Type="http://schemas.openxmlformats.org/officeDocument/2006/relationships/slide" Id="rId22"/><Relationship Target="slides/slide28.xml" Type="http://schemas.openxmlformats.org/officeDocument/2006/relationships/slide" Id="rId41"/><Relationship Target="commentAuthors.xml" Type="http://schemas.openxmlformats.org/officeDocument/2006/relationships/commentAuthors" Id="rId4"/><Relationship Target="slides/slide10.xml" Type="http://schemas.openxmlformats.org/officeDocument/2006/relationships/slide" Id="rId23"/><Relationship Target="slides/slide29.xml" Type="http://schemas.openxmlformats.org/officeDocument/2006/relationships/slide" Id="rId42"/><Relationship Target="tableStyles.xml" Type="http://schemas.openxmlformats.org/officeDocument/2006/relationships/tableStyles" Id="rId3"/><Relationship Target="slides/slide11.xml" Type="http://schemas.openxmlformats.org/officeDocument/2006/relationships/slide" Id="rId24"/><Relationship Target="slides/slide30.xml" Type="http://schemas.openxmlformats.org/officeDocument/2006/relationships/slide" Id="rId43"/><Relationship Target="slides/slide7.xml" Type="http://schemas.openxmlformats.org/officeDocument/2006/relationships/slide" Id="rId20"/><Relationship Target="slideMasters/slideMaster5.xml" Type="http://schemas.openxmlformats.org/officeDocument/2006/relationships/slideMaster" Id="rId9"/><Relationship Target="slideMasters/slideMaster2.xml" Type="http://schemas.openxmlformats.org/officeDocument/2006/relationships/slideMaster" Id="rId6"/><Relationship Target="slideMasters/slideMaster1.xml" Type="http://schemas.openxmlformats.org/officeDocument/2006/relationships/slideMaster" Id="rId5"/><Relationship Target="slideMasters/slideMaster4.xml" Type="http://schemas.openxmlformats.org/officeDocument/2006/relationships/slideMaster" Id="rId8"/><Relationship Target="slideMasters/slideMaster3.xml" Type="http://schemas.openxmlformats.org/officeDocument/2006/relationships/slideMaster" Id="rId7"/></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idx="1" authorId="0">
    <p:pos y="0" x="6000"/>
    <p:text>Can't include embargoed material (i.e. Monday full report content.) if changes are present in summary report OK. But probably cut that last point.</p:text>
  </p:cm>
</p:cmLst>
</file>

<file path=ppt/notesMasters/_rels/notesMaster1.xml.rels><?xml version="1.0" encoding="UTF-8" standalone="yes"?><Relationships xmlns="http://schemas.openxmlformats.org/package/2006/relationships"><Relationship Target="../theme/theme10.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3" name="Shape 253"/>
        <p:cNvGrpSpPr/>
        <p:nvPr/>
      </p:nvGrpSpPr>
      <p:grpSpPr>
        <a:xfrm>
          <a:off y="0" x="0"/>
          <a:ext cy="0" cx="0"/>
          <a:chOff y="0" x="0"/>
          <a:chExt cy="0" cx="0"/>
        </a:xfrm>
      </p:grpSpPr>
      <p:sp>
        <p:nvSpPr>
          <p:cNvPr id="254" name="Shape 254"/>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255" name="Shape 25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9" name="Shape 319"/>
        <p:cNvGrpSpPr/>
        <p:nvPr/>
      </p:nvGrpSpPr>
      <p:grpSpPr>
        <a:xfrm>
          <a:off y="0" x="0"/>
          <a:ext cy="0" cx="0"/>
          <a:chOff y="0" x="0"/>
          <a:chExt cy="0" cx="0"/>
        </a:xfrm>
      </p:grpSpPr>
      <p:sp>
        <p:nvSpPr>
          <p:cNvPr id="320" name="Shape 320"/>
          <p:cNvSpPr txBox="1"/>
          <p:nvPr>
            <p:ph idx="1" type="body"/>
          </p:nvPr>
        </p:nvSpPr>
        <p:spPr>
          <a:xfrm>
            <a:off y="4559300" x="976313"/>
            <a:ext cy="4322762" cx="5362575"/>
          </a:xfrm>
          <a:prstGeom prst="rect">
            <a:avLst/>
          </a:prstGeom>
        </p:spPr>
        <p:txBody>
          <a:bodyPr bIns="91425" rIns="91425" lIns="91425" tIns="91425" anchor="ctr" anchorCtr="0">
            <a:noAutofit/>
          </a:bodyPr>
          <a:lstStyle/>
          <a:p/>
        </p:txBody>
      </p:sp>
      <p:sp>
        <p:nvSpPr>
          <p:cNvPr id="321" name="Shape 321"/>
          <p:cNvSpPr/>
          <p:nvPr>
            <p:ph idx="2" type="sldImg"/>
          </p:nvPr>
        </p:nvSpPr>
        <p:spPr>
          <a:xfrm>
            <a:off y="719137" x="1257300"/>
            <a:ext cy="3600450" cx="48006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8" name="Shape 328"/>
        <p:cNvGrpSpPr/>
        <p:nvPr/>
      </p:nvGrpSpPr>
      <p:grpSpPr>
        <a:xfrm>
          <a:off y="0" x="0"/>
          <a:ext cy="0" cx="0"/>
          <a:chOff y="0" x="0"/>
          <a:chExt cy="0" cx="0"/>
        </a:xfrm>
      </p:grpSpPr>
      <p:sp>
        <p:nvSpPr>
          <p:cNvPr id="329" name="Shape 329"/>
          <p:cNvSpPr txBox="1"/>
          <p:nvPr>
            <p:ph idx="1" type="body"/>
          </p:nvPr>
        </p:nvSpPr>
        <p:spPr>
          <a:xfrm>
            <a:off y="4370387" x="914400"/>
            <a:ext cy="4138612" cx="5029199"/>
          </a:xfrm>
          <a:prstGeom prst="rect">
            <a:avLst/>
          </a:prstGeom>
          <a:noFill/>
          <a:ln>
            <a:noFill/>
          </a:ln>
        </p:spPr>
        <p:txBody>
          <a:bodyPr bIns="91425" rIns="91425" lIns="91425" tIns="91425" anchor="ctr" anchorCtr="0">
            <a:noAutofit/>
          </a:bodyPr>
          <a:lstStyle/>
          <a:p/>
        </p:txBody>
      </p:sp>
      <p:sp>
        <p:nvSpPr>
          <p:cNvPr id="330" name="Shape 330"/>
          <p:cNvSpPr/>
          <p:nvPr>
            <p:ph idx="2" type="sldImg"/>
          </p:nvPr>
        </p:nvSpPr>
        <p:spPr>
          <a:xfrm>
            <a:off y="690562" x="1130300"/>
            <a:ext cy="3449636" cx="4598988"/>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5" name="Shape 335"/>
        <p:cNvGrpSpPr/>
        <p:nvPr/>
      </p:nvGrpSpPr>
      <p:grpSpPr>
        <a:xfrm>
          <a:off y="0" x="0"/>
          <a:ext cy="0" cx="0"/>
          <a:chOff y="0" x="0"/>
          <a:chExt cy="0" cx="0"/>
        </a:xfrm>
      </p:grpSpPr>
      <p:sp>
        <p:nvSpPr>
          <p:cNvPr id="336" name="Shape 336"/>
          <p:cNvSpPr txBox="1"/>
          <p:nvPr>
            <p:ph idx="1" type="body"/>
          </p:nvPr>
        </p:nvSpPr>
        <p:spPr>
          <a:xfrm>
            <a:off y="4370387" x="914400"/>
            <a:ext cy="4138612" cx="5029199"/>
          </a:xfrm>
          <a:prstGeom prst="rect">
            <a:avLst/>
          </a:prstGeom>
          <a:noFill/>
          <a:ln>
            <a:noFill/>
          </a:ln>
        </p:spPr>
        <p:txBody>
          <a:bodyPr bIns="91425" rIns="91425" lIns="91425" tIns="91425" anchor="ctr" anchorCtr="0">
            <a:noAutofit/>
          </a:bodyPr>
          <a:lstStyle/>
          <a:p/>
        </p:txBody>
      </p:sp>
      <p:sp>
        <p:nvSpPr>
          <p:cNvPr id="337" name="Shape 337"/>
          <p:cNvSpPr/>
          <p:nvPr>
            <p:ph idx="2" type="sldImg"/>
          </p:nvPr>
        </p:nvSpPr>
        <p:spPr>
          <a:xfrm>
            <a:off y="690562" x="1130300"/>
            <a:ext cy="3449636" cx="4598988"/>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4" name="Shape 344"/>
        <p:cNvGrpSpPr/>
        <p:nvPr/>
      </p:nvGrpSpPr>
      <p:grpSpPr>
        <a:xfrm>
          <a:off y="0" x="0"/>
          <a:ext cy="0" cx="0"/>
          <a:chOff y="0" x="0"/>
          <a:chExt cy="0" cx="0"/>
        </a:xfrm>
      </p:grpSpPr>
      <p:sp>
        <p:nvSpPr>
          <p:cNvPr id="345" name="Shape 345"/>
          <p:cNvSpPr txBox="1"/>
          <p:nvPr>
            <p:ph idx="1" type="body"/>
          </p:nvPr>
        </p:nvSpPr>
        <p:spPr>
          <a:xfrm>
            <a:off y="4370387" x="914400"/>
            <a:ext cy="4138612" cx="5029199"/>
          </a:xfrm>
          <a:prstGeom prst="rect">
            <a:avLst/>
          </a:prstGeom>
          <a:noFill/>
          <a:ln>
            <a:noFill/>
          </a:ln>
        </p:spPr>
        <p:txBody>
          <a:bodyPr bIns="91425" rIns="91425" lIns="91425" tIns="91425" anchor="ctr" anchorCtr="0">
            <a:noAutofit/>
          </a:bodyPr>
          <a:lstStyle/>
          <a:p/>
        </p:txBody>
      </p:sp>
      <p:sp>
        <p:nvSpPr>
          <p:cNvPr id="346" name="Shape 346"/>
          <p:cNvSpPr/>
          <p:nvPr>
            <p:ph idx="2" type="sldImg"/>
          </p:nvPr>
        </p:nvSpPr>
        <p:spPr>
          <a:xfrm>
            <a:off y="690562" x="1130300"/>
            <a:ext cy="3449636" cx="4598988"/>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3" name="Shape 353"/>
        <p:cNvGrpSpPr/>
        <p:nvPr/>
      </p:nvGrpSpPr>
      <p:grpSpPr>
        <a:xfrm>
          <a:off y="0" x="0"/>
          <a:ext cy="0" cx="0"/>
          <a:chOff y="0" x="0"/>
          <a:chExt cy="0" cx="0"/>
        </a:xfrm>
      </p:grpSpPr>
      <p:sp>
        <p:nvSpPr>
          <p:cNvPr id="354" name="Shape 354"/>
          <p:cNvSpPr txBox="1"/>
          <p:nvPr>
            <p:ph idx="1" type="body"/>
          </p:nvPr>
        </p:nvSpPr>
        <p:spPr>
          <a:xfrm>
            <a:off y="4370387" x="914400"/>
            <a:ext cy="4138612" cx="5029199"/>
          </a:xfrm>
          <a:prstGeom prst="rect">
            <a:avLst/>
          </a:prstGeom>
          <a:noFill/>
          <a:ln>
            <a:noFill/>
          </a:ln>
        </p:spPr>
        <p:txBody>
          <a:bodyPr bIns="91425" rIns="91425" lIns="91425" tIns="91425" anchor="ctr" anchorCtr="0">
            <a:noAutofit/>
          </a:bodyPr>
          <a:lstStyle/>
          <a:p/>
        </p:txBody>
      </p:sp>
      <p:sp>
        <p:nvSpPr>
          <p:cNvPr id="355" name="Shape 355"/>
          <p:cNvSpPr/>
          <p:nvPr>
            <p:ph idx="2" type="sldImg"/>
          </p:nvPr>
        </p:nvSpPr>
        <p:spPr>
          <a:xfrm>
            <a:off y="690562" x="1130300"/>
            <a:ext cy="3449636" cx="4598988"/>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2" name="Shape 362"/>
        <p:cNvGrpSpPr/>
        <p:nvPr/>
      </p:nvGrpSpPr>
      <p:grpSpPr>
        <a:xfrm>
          <a:off y="0" x="0"/>
          <a:ext cy="0" cx="0"/>
          <a:chOff y="0" x="0"/>
          <a:chExt cy="0" cx="0"/>
        </a:xfrm>
      </p:grpSpPr>
      <p:sp>
        <p:nvSpPr>
          <p:cNvPr id="363" name="Shape 363"/>
          <p:cNvSpPr txBox="1"/>
          <p:nvPr>
            <p:ph idx="1" type="body"/>
          </p:nvPr>
        </p:nvSpPr>
        <p:spPr>
          <a:xfrm>
            <a:off y="4370387" x="914400"/>
            <a:ext cy="4138612" cx="5029199"/>
          </a:xfrm>
          <a:prstGeom prst="rect">
            <a:avLst/>
          </a:prstGeom>
          <a:noFill/>
          <a:ln>
            <a:noFill/>
          </a:ln>
        </p:spPr>
        <p:txBody>
          <a:bodyPr bIns="91425" rIns="91425" lIns="91425" tIns="91425" anchor="ctr" anchorCtr="0">
            <a:noAutofit/>
          </a:bodyPr>
          <a:lstStyle/>
          <a:p/>
        </p:txBody>
      </p:sp>
      <p:sp>
        <p:nvSpPr>
          <p:cNvPr id="364" name="Shape 364"/>
          <p:cNvSpPr/>
          <p:nvPr>
            <p:ph idx="2" type="sldImg"/>
          </p:nvPr>
        </p:nvSpPr>
        <p:spPr>
          <a:xfrm>
            <a:off y="690562" x="1130300"/>
            <a:ext cy="3449636" cx="4598988"/>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9" name="Shape 369"/>
        <p:cNvGrpSpPr/>
        <p:nvPr/>
      </p:nvGrpSpPr>
      <p:grpSpPr>
        <a:xfrm>
          <a:off y="0" x="0"/>
          <a:ext cy="0" cx="0"/>
          <a:chOff y="0" x="0"/>
          <a:chExt cy="0" cx="0"/>
        </a:xfrm>
      </p:grpSpPr>
      <p:sp>
        <p:nvSpPr>
          <p:cNvPr id="370" name="Shape 370"/>
          <p:cNvSpPr txBox="1"/>
          <p:nvPr>
            <p:ph idx="1" type="body"/>
          </p:nvPr>
        </p:nvSpPr>
        <p:spPr>
          <a:xfrm>
            <a:off y="4370387" x="914400"/>
            <a:ext cy="4138612" cx="5029199"/>
          </a:xfrm>
          <a:prstGeom prst="rect">
            <a:avLst/>
          </a:prstGeom>
          <a:noFill/>
          <a:ln>
            <a:noFill/>
          </a:ln>
        </p:spPr>
        <p:txBody>
          <a:bodyPr bIns="91425" rIns="91425" lIns="91425" tIns="91425" anchor="ctr" anchorCtr="0">
            <a:noAutofit/>
          </a:bodyPr>
          <a:lstStyle/>
          <a:p/>
        </p:txBody>
      </p:sp>
      <p:sp>
        <p:nvSpPr>
          <p:cNvPr id="371" name="Shape 371"/>
          <p:cNvSpPr/>
          <p:nvPr>
            <p:ph idx="2" type="sldImg"/>
          </p:nvPr>
        </p:nvSpPr>
        <p:spPr>
          <a:xfrm>
            <a:off y="690562" x="1130300"/>
            <a:ext cy="3449636" cx="4598988"/>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7" name="Shape 377"/>
        <p:cNvGrpSpPr/>
        <p:nvPr/>
      </p:nvGrpSpPr>
      <p:grpSpPr>
        <a:xfrm>
          <a:off y="0" x="0"/>
          <a:ext cy="0" cx="0"/>
          <a:chOff y="0" x="0"/>
          <a:chExt cy="0" cx="0"/>
        </a:xfrm>
      </p:grpSpPr>
      <p:sp>
        <p:nvSpPr>
          <p:cNvPr id="378" name="Shape 378"/>
          <p:cNvSpPr txBox="1"/>
          <p:nvPr>
            <p:ph idx="1" type="body"/>
          </p:nvPr>
        </p:nvSpPr>
        <p:spPr>
          <a:xfrm>
            <a:off y="4370387" x="914400"/>
            <a:ext cy="4138612" cx="5029199"/>
          </a:xfrm>
          <a:prstGeom prst="rect">
            <a:avLst/>
          </a:prstGeom>
          <a:noFill/>
          <a:ln>
            <a:noFill/>
          </a:ln>
        </p:spPr>
        <p:txBody>
          <a:bodyPr bIns="91425" rIns="91425" lIns="91425" tIns="91425" anchor="ctr" anchorCtr="0">
            <a:noAutofit/>
          </a:bodyPr>
          <a:lstStyle/>
          <a:p/>
        </p:txBody>
      </p:sp>
      <p:sp>
        <p:nvSpPr>
          <p:cNvPr id="379" name="Shape 379"/>
          <p:cNvSpPr/>
          <p:nvPr>
            <p:ph idx="2" type="sldImg"/>
          </p:nvPr>
        </p:nvSpPr>
        <p:spPr>
          <a:xfrm>
            <a:off y="690562" x="1130300"/>
            <a:ext cy="3449636" cx="4598988"/>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5" name="Shape 385"/>
        <p:cNvGrpSpPr/>
        <p:nvPr/>
      </p:nvGrpSpPr>
      <p:grpSpPr>
        <a:xfrm>
          <a:off y="0" x="0"/>
          <a:ext cy="0" cx="0"/>
          <a:chOff y="0" x="0"/>
          <a:chExt cy="0" cx="0"/>
        </a:xfrm>
      </p:grpSpPr>
      <p:sp>
        <p:nvSpPr>
          <p:cNvPr id="386" name="Shape 386"/>
          <p:cNvSpPr txBox="1"/>
          <p:nvPr>
            <p:ph idx="1" type="body"/>
          </p:nvPr>
        </p:nvSpPr>
        <p:spPr>
          <a:xfrm>
            <a:off y="4370387" x="914400"/>
            <a:ext cy="4138612" cx="5029199"/>
          </a:xfrm>
          <a:prstGeom prst="rect">
            <a:avLst/>
          </a:prstGeom>
          <a:noFill/>
          <a:ln>
            <a:noFill/>
          </a:ln>
        </p:spPr>
        <p:txBody>
          <a:bodyPr bIns="91425" rIns="91425" lIns="91425" tIns="91425" anchor="ctr" anchorCtr="0">
            <a:noAutofit/>
          </a:bodyPr>
          <a:lstStyle/>
          <a:p/>
        </p:txBody>
      </p:sp>
      <p:sp>
        <p:nvSpPr>
          <p:cNvPr id="387" name="Shape 387"/>
          <p:cNvSpPr/>
          <p:nvPr>
            <p:ph idx="2" type="sldImg"/>
          </p:nvPr>
        </p:nvSpPr>
        <p:spPr>
          <a:xfrm>
            <a:off y="690562" x="1130300"/>
            <a:ext cy="3449636" cx="4598988"/>
          </a:xfrm>
          <a:custGeom>
            <a:pathLst>
              <a:path w="120000" extrusionOk="0" h="120000">
                <a:moveTo>
                  <a:pt y="0" x="0"/>
                </a:moveTo>
                <a:lnTo>
                  <a:pt y="0" x="120000"/>
                </a:lnTo>
                <a:lnTo>
                  <a:pt y="120000" x="120000"/>
                </a:lnTo>
                <a:lnTo>
                  <a:pt y="120000" x="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2" name="Shape 392"/>
        <p:cNvGrpSpPr/>
        <p:nvPr/>
      </p:nvGrpSpPr>
      <p:grpSpPr>
        <a:xfrm>
          <a:off y="0" x="0"/>
          <a:ext cy="0" cx="0"/>
          <a:chOff y="0" x="0"/>
          <a:chExt cy="0" cx="0"/>
        </a:xfrm>
      </p:grpSpPr>
      <p:sp>
        <p:nvSpPr>
          <p:cNvPr id="393" name="Shape 393"/>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800" lang="en-GB" i="0"/>
              <a:t>*</a:t>
            </a:r>
          </a:p>
        </p:txBody>
      </p:sp>
      <p:sp>
        <p:nvSpPr>
          <p:cNvPr id="394" name="Shape 39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95" name="Shape 395"/>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
        <p:nvSpPr>
          <p:cNvPr id="396" name="Shape 396"/>
          <p:cNvSpPr txBox="1"/>
          <p:nvPr>
            <p:ph idx="12" type="sldNum"/>
          </p:nvPr>
        </p:nvSpPr>
        <p:spPr>
          <a:xfrm>
            <a:off y="8685211" x="3884612"/>
            <a:ext cy="457200" cx="2971799"/>
          </a:xfrm>
          <a:prstGeom prst="rect">
            <a:avLst/>
          </a:prstGeom>
          <a:noFill/>
          <a:ln>
            <a:noFill/>
          </a:ln>
        </p:spPr>
        <p:txBody>
          <a:bodyPr bIns="45700" rIns="91425" lIns="91425" tIns="45700" anchor="b" anchorCtr="0">
            <a:noAutofit/>
          </a:bodyPr>
          <a:lstStyle/>
          <a:p>
            <a:pPr>
              <a:buNone/>
            </a:pPr>
            <a:r>
              <a:rPr lang="en-GB"/>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0" name="Shape 260"/>
        <p:cNvGrpSpPr/>
        <p:nvPr/>
      </p:nvGrpSpPr>
      <p:grpSpPr>
        <a:xfrm>
          <a:off y="0" x="0"/>
          <a:ext cy="0" cx="0"/>
          <a:chOff y="0" x="0"/>
          <a:chExt cy="0" cx="0"/>
        </a:xfrm>
      </p:grpSpPr>
      <p:sp>
        <p:nvSpPr>
          <p:cNvPr id="261" name="Shape 26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62" name="Shape 26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1" name="Shape 401"/>
        <p:cNvGrpSpPr/>
        <p:nvPr/>
      </p:nvGrpSpPr>
      <p:grpSpPr>
        <a:xfrm>
          <a:off y="0" x="0"/>
          <a:ext cy="0" cx="0"/>
          <a:chOff y="0" x="0"/>
          <a:chExt cy="0" cx="0"/>
        </a:xfrm>
      </p:grpSpPr>
      <p:sp>
        <p:nvSpPr>
          <p:cNvPr id="402" name="Shape 40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403" name="Shape 403"/>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
        <p:nvSpPr>
          <p:cNvPr id="404" name="Shape 404"/>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800" lang="en-GB" i="0"/>
              <a:t>*</a:t>
            </a:r>
          </a:p>
        </p:txBody>
      </p:sp>
      <p:sp>
        <p:nvSpPr>
          <p:cNvPr id="405" name="Shape 405"/>
          <p:cNvSpPr txBox="1"/>
          <p:nvPr>
            <p:ph idx="12" type="sldNum"/>
          </p:nvPr>
        </p:nvSpPr>
        <p:spPr>
          <a:xfrm>
            <a:off y="8685211" x="3884612"/>
            <a:ext cy="457200" cx="2971799"/>
          </a:xfrm>
          <a:prstGeom prst="rect">
            <a:avLst/>
          </a:prstGeom>
          <a:noFill/>
          <a:ln>
            <a:noFill/>
          </a:ln>
        </p:spPr>
        <p:txBody>
          <a:bodyPr bIns="45700" rIns="91425" lIns="91425" tIns="45700" anchor="b" anchorCtr="0">
            <a:noAutofit/>
          </a:bodyPr>
          <a:lstStyle/>
          <a:p>
            <a:pPr>
              <a:buNone/>
            </a:pPr>
            <a:r>
              <a:rPr lang="en-GB"/>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0" name="Shape 410"/>
        <p:cNvGrpSpPr/>
        <p:nvPr/>
      </p:nvGrpSpPr>
      <p:grpSpPr>
        <a:xfrm>
          <a:off y="0" x="0"/>
          <a:ext cy="0" cx="0"/>
          <a:chOff y="0" x="0"/>
          <a:chExt cy="0" cx="0"/>
        </a:xfrm>
      </p:grpSpPr>
      <p:sp>
        <p:nvSpPr>
          <p:cNvPr id="411" name="Shape 41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412" name="Shape 412"/>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
        <p:nvSpPr>
          <p:cNvPr id="413" name="Shape 413"/>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800" lang="en-GB" i="0"/>
              <a:t>*</a:t>
            </a:r>
          </a:p>
        </p:txBody>
      </p:sp>
      <p:sp>
        <p:nvSpPr>
          <p:cNvPr id="414" name="Shape 414"/>
          <p:cNvSpPr txBox="1"/>
          <p:nvPr>
            <p:ph idx="12" type="sldNum"/>
          </p:nvPr>
        </p:nvSpPr>
        <p:spPr>
          <a:xfrm>
            <a:off y="8685211" x="3884612"/>
            <a:ext cy="457200" cx="2971799"/>
          </a:xfrm>
          <a:prstGeom prst="rect">
            <a:avLst/>
          </a:prstGeom>
          <a:noFill/>
          <a:ln>
            <a:noFill/>
          </a:ln>
        </p:spPr>
        <p:txBody>
          <a:bodyPr bIns="45700" rIns="91425" lIns="91425" tIns="45700" anchor="b" anchorCtr="0">
            <a:noAutofit/>
          </a:bodyPr>
          <a:lstStyle/>
          <a:p>
            <a:pPr>
              <a:buNone/>
            </a:pPr>
            <a:r>
              <a:rPr lang="en-GB"/>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9" name="Shape 419"/>
        <p:cNvGrpSpPr/>
        <p:nvPr/>
      </p:nvGrpSpPr>
      <p:grpSpPr>
        <a:xfrm>
          <a:off y="0" x="0"/>
          <a:ext cy="0" cx="0"/>
          <a:chOff y="0" x="0"/>
          <a:chExt cy="0" cx="0"/>
        </a:xfrm>
      </p:grpSpPr>
      <p:sp>
        <p:nvSpPr>
          <p:cNvPr id="420" name="Shape 42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421" name="Shape 421"/>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
        <p:nvSpPr>
          <p:cNvPr id="422" name="Shape 422"/>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800" lang="en-GB" i="0"/>
              <a:t>*</a:t>
            </a:r>
          </a:p>
        </p:txBody>
      </p:sp>
      <p:sp>
        <p:nvSpPr>
          <p:cNvPr id="423" name="Shape 423"/>
          <p:cNvSpPr txBox="1"/>
          <p:nvPr>
            <p:ph idx="12" type="sldNum"/>
          </p:nvPr>
        </p:nvSpPr>
        <p:spPr>
          <a:xfrm>
            <a:off y="8685211" x="3884612"/>
            <a:ext cy="457200" cx="2971799"/>
          </a:xfrm>
          <a:prstGeom prst="rect">
            <a:avLst/>
          </a:prstGeom>
          <a:noFill/>
          <a:ln>
            <a:noFill/>
          </a:ln>
        </p:spPr>
        <p:txBody>
          <a:bodyPr bIns="45700" rIns="91425" lIns="91425" tIns="45700" anchor="b" anchorCtr="0">
            <a:noAutofit/>
          </a:bodyPr>
          <a:lstStyle/>
          <a:p>
            <a:pPr>
              <a:buNone/>
            </a:pPr>
            <a:r>
              <a:rPr lang="en-GB"/>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9" name="Shape 429"/>
        <p:cNvGrpSpPr/>
        <p:nvPr/>
      </p:nvGrpSpPr>
      <p:grpSpPr>
        <a:xfrm>
          <a:off y="0" x="0"/>
          <a:ext cy="0" cx="0"/>
          <a:chOff y="0" x="0"/>
          <a:chExt cy="0" cx="0"/>
        </a:xfrm>
      </p:grpSpPr>
      <p:sp>
        <p:nvSpPr>
          <p:cNvPr id="430" name="Shape 43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431" name="Shape 431"/>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buNone/>
            </a:pPr>
            <a:r>
              <a:rPr strike="noStrike" u="none" b="0" cap="none" baseline="0" sz="1800" lang="en-GB" i="0"/>
              <a:t>
</a:t>
            </a:r>
          </a:p>
          <a:p>
            <a:r>
              <a:t/>
            </a:r>
          </a:p>
        </p:txBody>
      </p:sp>
      <p:sp>
        <p:nvSpPr>
          <p:cNvPr id="432" name="Shape 432"/>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Clr>
                <a:srgbClr val="000000"/>
              </a:buClr>
              <a:buSzPct val="25000"/>
              <a:buFont typeface="Arial"/>
              <a:buNone/>
            </a:pPr>
            <a:r>
              <a:rPr strike="noStrike" u="none" b="0" cap="none" baseline="0" sz="1800" lang="en-GB" i="0">
                <a:solidFill>
                  <a:srgbClr val="000000"/>
                </a:solidFill>
              </a:rPr>
              <a:t>*</a:t>
            </a:r>
          </a:p>
        </p:txBody>
      </p:sp>
      <p:sp>
        <p:nvSpPr>
          <p:cNvPr id="433" name="Shape 433"/>
          <p:cNvSpPr txBox="1"/>
          <p:nvPr>
            <p:ph idx="12" type="sldNum"/>
          </p:nvPr>
        </p:nvSpPr>
        <p:spPr>
          <a:xfrm>
            <a:off y="8685211" x="3884612"/>
            <a:ext cy="457200" cx="2971799"/>
          </a:xfrm>
          <a:prstGeom prst="rect">
            <a:avLst/>
          </a:prstGeom>
          <a:noFill/>
          <a:ln>
            <a:noFill/>
          </a:ln>
        </p:spPr>
        <p:txBody>
          <a:bodyPr bIns="45700" rIns="91425" lIns="91425" tIns="45700" anchor="b" anchorCtr="0">
            <a:noAutofit/>
          </a:bodyPr>
          <a:lstStyle/>
          <a:p>
            <a:pPr>
              <a:buNone/>
            </a:pPr>
            <a:r>
              <a:rPr lang="en-GB"/>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4" name="Shape 444"/>
        <p:cNvGrpSpPr/>
        <p:nvPr/>
      </p:nvGrpSpPr>
      <p:grpSpPr>
        <a:xfrm>
          <a:off y="0" x="0"/>
          <a:ext cy="0" cx="0"/>
          <a:chOff y="0" x="0"/>
          <a:chExt cy="0" cx="0"/>
        </a:xfrm>
      </p:grpSpPr>
      <p:sp>
        <p:nvSpPr>
          <p:cNvPr id="445" name="Shape 44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446" name="Shape 446"/>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
        <p:nvSpPr>
          <p:cNvPr id="447" name="Shape 447"/>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800" lang="en-GB" i="0"/>
              <a:t>*</a:t>
            </a:r>
          </a:p>
        </p:txBody>
      </p:sp>
      <p:sp>
        <p:nvSpPr>
          <p:cNvPr id="448" name="Shape 448"/>
          <p:cNvSpPr txBox="1"/>
          <p:nvPr>
            <p:ph idx="12" type="sldNum"/>
          </p:nvPr>
        </p:nvSpPr>
        <p:spPr>
          <a:xfrm>
            <a:off y="8685211" x="3884612"/>
            <a:ext cy="457200" cx="2971799"/>
          </a:xfrm>
          <a:prstGeom prst="rect">
            <a:avLst/>
          </a:prstGeom>
          <a:noFill/>
          <a:ln>
            <a:noFill/>
          </a:ln>
        </p:spPr>
        <p:txBody>
          <a:bodyPr bIns="45700" rIns="91425" lIns="91425" tIns="45700" anchor="b" anchorCtr="0">
            <a:noAutofit/>
          </a:bodyPr>
          <a:lstStyle/>
          <a:p>
            <a:pPr>
              <a:buNone/>
            </a:pPr>
            <a:r>
              <a:rPr lang="en-GB"/>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3" name="Shape 453"/>
        <p:cNvGrpSpPr/>
        <p:nvPr/>
      </p:nvGrpSpPr>
      <p:grpSpPr>
        <a:xfrm>
          <a:off y="0" x="0"/>
          <a:ext cy="0" cx="0"/>
          <a:chOff y="0" x="0"/>
          <a:chExt cy="0" cx="0"/>
        </a:xfrm>
      </p:grpSpPr>
      <p:sp>
        <p:nvSpPr>
          <p:cNvPr id="454" name="Shape 454"/>
          <p:cNvSpPr/>
          <p:nvPr>
            <p:ph idx="2" type="sldImg"/>
          </p:nvPr>
        </p:nvSpPr>
        <p:spPr>
          <a:xfrm>
            <a:off y="696912" x="1181100"/>
            <a:ext cy="3486150" cx="4648199"/>
          </a:xfrm>
          <a:custGeom>
            <a:pathLst>
              <a:path w="120000" extrusionOk="0" h="120000">
                <a:moveTo>
                  <a:pt y="0" x="0"/>
                </a:moveTo>
                <a:lnTo>
                  <a:pt y="0" x="120000"/>
                </a:lnTo>
                <a:lnTo>
                  <a:pt y="120000" x="120000"/>
                </a:lnTo>
                <a:lnTo>
                  <a:pt y="120000" x="0"/>
                </a:lnTo>
                <a:close/>
              </a:path>
            </a:pathLst>
          </a:custGeom>
          <a:noFill/>
          <a:ln>
            <a:noFill/>
          </a:ln>
        </p:spPr>
      </p:sp>
      <p:sp>
        <p:nvSpPr>
          <p:cNvPr id="455" name="Shape 455"/>
          <p:cNvSpPr txBox="1"/>
          <p:nvPr>
            <p:ph idx="1" type="body"/>
          </p:nvPr>
        </p:nvSpPr>
        <p:spPr>
          <a:xfrm>
            <a:off y="4416425" x="701675"/>
            <a:ext cy="4183061" cx="5607049"/>
          </a:xfrm>
          <a:prstGeom prst="rect">
            <a:avLst/>
          </a:prstGeom>
          <a:noFill/>
          <a:ln>
            <a:noFill/>
          </a:ln>
        </p:spPr>
        <p:txBody>
          <a:bodyPr bIns="46575" rIns="93175" lIns="93175" tIns="46575" anchor="t" anchorCtr="0">
            <a:noAutofit/>
          </a:bodyPr>
          <a:lstStyl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9" name="Shape 459"/>
        <p:cNvGrpSpPr/>
        <p:nvPr/>
      </p:nvGrpSpPr>
      <p:grpSpPr>
        <a:xfrm>
          <a:off y="0" x="0"/>
          <a:ext cy="0" cx="0"/>
          <a:chOff y="0" x="0"/>
          <a:chExt cy="0" cx="0"/>
        </a:xfrm>
      </p:grpSpPr>
      <p:sp>
        <p:nvSpPr>
          <p:cNvPr id="460" name="Shape 460"/>
          <p:cNvSpPr txBox="1"/>
          <p:nvPr>
            <p:ph idx="1" type="body"/>
          </p:nvPr>
        </p:nvSpPr>
        <p:spPr>
          <a:xfrm>
            <a:off y="4416425" x="701675"/>
            <a:ext cy="4183061" cx="5607049"/>
          </a:xfrm>
          <a:prstGeom prst="rect">
            <a:avLst/>
          </a:prstGeom>
        </p:spPr>
        <p:txBody>
          <a:bodyPr bIns="91425" rIns="91425" lIns="91425" tIns="91425" anchor="ctr" anchorCtr="0">
            <a:noAutofit/>
          </a:bodyPr>
          <a:lstStyle/>
          <a:p/>
        </p:txBody>
      </p:sp>
      <p:sp>
        <p:nvSpPr>
          <p:cNvPr id="461" name="Shape 461"/>
          <p:cNvSpPr/>
          <p:nvPr>
            <p:ph idx="2" type="sldImg"/>
          </p:nvPr>
        </p:nvSpPr>
        <p:spPr>
          <a:xfrm>
            <a:off y="696912" x="1181100"/>
            <a:ext cy="3486150" cx="46481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8" name="Shape 468"/>
        <p:cNvGrpSpPr/>
        <p:nvPr/>
      </p:nvGrpSpPr>
      <p:grpSpPr>
        <a:xfrm>
          <a:off y="0" x="0"/>
          <a:ext cy="0" cx="0"/>
          <a:chOff y="0" x="0"/>
          <a:chExt cy="0" cx="0"/>
        </a:xfrm>
      </p:grpSpPr>
      <p:sp>
        <p:nvSpPr>
          <p:cNvPr id="469" name="Shape 469"/>
          <p:cNvSpPr txBox="1"/>
          <p:nvPr>
            <p:ph idx="1" type="body"/>
          </p:nvPr>
        </p:nvSpPr>
        <p:spPr>
          <a:xfrm>
            <a:off y="4416425" x="701675"/>
            <a:ext cy="4183061" cx="5607049"/>
          </a:xfrm>
          <a:prstGeom prst="rect">
            <a:avLst/>
          </a:prstGeom>
        </p:spPr>
        <p:txBody>
          <a:bodyPr bIns="91425" rIns="91425" lIns="91425" tIns="91425" anchor="ctr" anchorCtr="0">
            <a:noAutofit/>
          </a:bodyPr>
          <a:lstStyle/>
          <a:p/>
        </p:txBody>
      </p:sp>
      <p:sp>
        <p:nvSpPr>
          <p:cNvPr id="470" name="Shape 470"/>
          <p:cNvSpPr/>
          <p:nvPr>
            <p:ph idx="2" type="sldImg"/>
          </p:nvPr>
        </p:nvSpPr>
        <p:spPr>
          <a:xfrm>
            <a:off y="696912" x="1181100"/>
            <a:ext cy="3486150" cx="46481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74" name="Shape 474"/>
        <p:cNvGrpSpPr/>
        <p:nvPr/>
      </p:nvGrpSpPr>
      <p:grpSpPr>
        <a:xfrm>
          <a:off y="0" x="0"/>
          <a:ext cy="0" cx="0"/>
          <a:chOff y="0" x="0"/>
          <a:chExt cy="0" cx="0"/>
        </a:xfrm>
      </p:grpSpPr>
      <p:sp>
        <p:nvSpPr>
          <p:cNvPr id="475" name="Shape 475"/>
          <p:cNvSpPr txBox="1"/>
          <p:nvPr>
            <p:ph idx="1" type="body"/>
          </p:nvPr>
        </p:nvSpPr>
        <p:spPr>
          <a:xfrm>
            <a:off y="4416425" x="701675"/>
            <a:ext cy="4183061" cx="5607049"/>
          </a:xfrm>
          <a:prstGeom prst="rect">
            <a:avLst/>
          </a:prstGeom>
        </p:spPr>
        <p:txBody>
          <a:bodyPr bIns="91425" rIns="91425" lIns="91425" tIns="91425" anchor="ctr" anchorCtr="0">
            <a:noAutofit/>
          </a:bodyPr>
          <a:lstStyle/>
          <a:p/>
        </p:txBody>
      </p:sp>
      <p:sp>
        <p:nvSpPr>
          <p:cNvPr id="476" name="Shape 476"/>
          <p:cNvSpPr/>
          <p:nvPr>
            <p:ph idx="2" type="sldImg"/>
          </p:nvPr>
        </p:nvSpPr>
        <p:spPr>
          <a:xfrm>
            <a:off y="696912" x="1181100"/>
            <a:ext cy="3486150" cx="46481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0" name="Shape 480"/>
        <p:cNvGrpSpPr/>
        <p:nvPr/>
      </p:nvGrpSpPr>
      <p:grpSpPr>
        <a:xfrm>
          <a:off y="0" x="0"/>
          <a:ext cy="0" cx="0"/>
          <a:chOff y="0" x="0"/>
          <a:chExt cy="0" cx="0"/>
        </a:xfrm>
      </p:grpSpPr>
      <p:sp>
        <p:nvSpPr>
          <p:cNvPr id="481" name="Shape 48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82" name="Shape 48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6" name="Shape 266"/>
        <p:cNvGrpSpPr/>
        <p:nvPr/>
      </p:nvGrpSpPr>
      <p:grpSpPr>
        <a:xfrm>
          <a:off y="0" x="0"/>
          <a:ext cy="0" cx="0"/>
          <a:chOff y="0" x="0"/>
          <a:chExt cy="0" cx="0"/>
        </a:xfrm>
      </p:grpSpPr>
      <p:sp>
        <p:nvSpPr>
          <p:cNvPr id="267" name="Shape 26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68" name="Shape 26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7" name="Shape 487"/>
        <p:cNvGrpSpPr/>
        <p:nvPr/>
      </p:nvGrpSpPr>
      <p:grpSpPr>
        <a:xfrm>
          <a:off y="0" x="0"/>
          <a:ext cy="0" cx="0"/>
          <a:chOff y="0" x="0"/>
          <a:chExt cy="0" cx="0"/>
        </a:xfrm>
      </p:grpSpPr>
      <p:sp>
        <p:nvSpPr>
          <p:cNvPr id="488" name="Shape 48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89" name="Shape 48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5" name="Shape 275"/>
        <p:cNvGrpSpPr/>
        <p:nvPr/>
      </p:nvGrpSpPr>
      <p:grpSpPr>
        <a:xfrm>
          <a:off y="0" x="0"/>
          <a:ext cy="0" cx="0"/>
          <a:chOff y="0" x="0"/>
          <a:chExt cy="0" cx="0"/>
        </a:xfrm>
      </p:grpSpPr>
      <p:sp>
        <p:nvSpPr>
          <p:cNvPr id="276" name="Shape 276"/>
          <p:cNvSpPr txBox="1"/>
          <p:nvPr>
            <p:ph idx="1" type="body"/>
          </p:nvPr>
        </p:nvSpPr>
        <p:spPr>
          <a:xfrm>
            <a:off y="4559300" x="976313"/>
            <a:ext cy="4322762" cx="5362575"/>
          </a:xfrm>
          <a:prstGeom prst="rect">
            <a:avLst/>
          </a:prstGeom>
        </p:spPr>
        <p:txBody>
          <a:bodyPr bIns="91425" rIns="91425" lIns="91425" tIns="91425" anchor="ctr" anchorCtr="0">
            <a:noAutofit/>
          </a:bodyPr>
          <a:lstStyle/>
          <a:p/>
        </p:txBody>
      </p:sp>
      <p:sp>
        <p:nvSpPr>
          <p:cNvPr id="277" name="Shape 277"/>
          <p:cNvSpPr/>
          <p:nvPr>
            <p:ph idx="2" type="sldImg"/>
          </p:nvPr>
        </p:nvSpPr>
        <p:spPr>
          <a:xfrm>
            <a:off y="719137" x="1257300"/>
            <a:ext cy="3600450" cx="48006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5" name="Shape 285"/>
        <p:cNvGrpSpPr/>
        <p:nvPr/>
      </p:nvGrpSpPr>
      <p:grpSpPr>
        <a:xfrm>
          <a:off y="0" x="0"/>
          <a:ext cy="0" cx="0"/>
          <a:chOff y="0" x="0"/>
          <a:chExt cy="0" cx="0"/>
        </a:xfrm>
      </p:grpSpPr>
      <p:sp>
        <p:nvSpPr>
          <p:cNvPr id="286" name="Shape 286"/>
          <p:cNvSpPr txBox="1"/>
          <p:nvPr>
            <p:ph idx="1" type="body"/>
          </p:nvPr>
        </p:nvSpPr>
        <p:spPr>
          <a:xfrm>
            <a:off y="4559300" x="976313"/>
            <a:ext cy="4322762" cx="5362575"/>
          </a:xfrm>
          <a:prstGeom prst="rect">
            <a:avLst/>
          </a:prstGeom>
        </p:spPr>
        <p:txBody>
          <a:bodyPr bIns="91425" rIns="91425" lIns="91425" tIns="91425" anchor="ctr" anchorCtr="0">
            <a:noAutofit/>
          </a:bodyPr>
          <a:lstStyle/>
          <a:p/>
        </p:txBody>
      </p:sp>
      <p:sp>
        <p:nvSpPr>
          <p:cNvPr id="287" name="Shape 287"/>
          <p:cNvSpPr/>
          <p:nvPr>
            <p:ph idx="2" type="sldImg"/>
          </p:nvPr>
        </p:nvSpPr>
        <p:spPr>
          <a:xfrm>
            <a:off y="719137" x="1257300"/>
            <a:ext cy="3600450" cx="48006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1" name="Shape 291"/>
        <p:cNvGrpSpPr/>
        <p:nvPr/>
      </p:nvGrpSpPr>
      <p:grpSpPr>
        <a:xfrm>
          <a:off y="0" x="0"/>
          <a:ext cy="0" cx="0"/>
          <a:chOff y="0" x="0"/>
          <a:chExt cy="0" cx="0"/>
        </a:xfrm>
      </p:grpSpPr>
      <p:sp>
        <p:nvSpPr>
          <p:cNvPr id="292" name="Shape 292"/>
          <p:cNvSpPr txBox="1"/>
          <p:nvPr>
            <p:ph idx="1" type="body"/>
          </p:nvPr>
        </p:nvSpPr>
        <p:spPr>
          <a:xfrm>
            <a:off y="4559300" x="976313"/>
            <a:ext cy="4322762" cx="5362575"/>
          </a:xfrm>
          <a:prstGeom prst="rect">
            <a:avLst/>
          </a:prstGeom>
        </p:spPr>
        <p:txBody>
          <a:bodyPr bIns="91425" rIns="91425" lIns="91425" tIns="91425" anchor="ctr" anchorCtr="0">
            <a:noAutofit/>
          </a:bodyPr>
          <a:lstStyle/>
          <a:p/>
        </p:txBody>
      </p:sp>
      <p:sp>
        <p:nvSpPr>
          <p:cNvPr id="293" name="Shape 293"/>
          <p:cNvSpPr/>
          <p:nvPr>
            <p:ph idx="2" type="sldImg"/>
          </p:nvPr>
        </p:nvSpPr>
        <p:spPr>
          <a:xfrm>
            <a:off y="719137" x="1257300"/>
            <a:ext cy="3600450" cx="48006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7" name="Shape 297"/>
        <p:cNvGrpSpPr/>
        <p:nvPr/>
      </p:nvGrpSpPr>
      <p:grpSpPr>
        <a:xfrm>
          <a:off y="0" x="0"/>
          <a:ext cy="0" cx="0"/>
          <a:chOff y="0" x="0"/>
          <a:chExt cy="0" cx="0"/>
        </a:xfrm>
      </p:grpSpPr>
      <p:sp>
        <p:nvSpPr>
          <p:cNvPr id="298" name="Shape 298"/>
          <p:cNvSpPr txBox="1"/>
          <p:nvPr>
            <p:ph idx="1" type="body"/>
          </p:nvPr>
        </p:nvSpPr>
        <p:spPr>
          <a:xfrm>
            <a:off y="4559300" x="976313"/>
            <a:ext cy="4322762" cx="5362575"/>
          </a:xfrm>
          <a:prstGeom prst="rect">
            <a:avLst/>
          </a:prstGeom>
        </p:spPr>
        <p:txBody>
          <a:bodyPr bIns="91425" rIns="91425" lIns="91425" tIns="91425" anchor="ctr" anchorCtr="0">
            <a:noAutofit/>
          </a:bodyPr>
          <a:lstStyle/>
          <a:p/>
        </p:txBody>
      </p:sp>
      <p:sp>
        <p:nvSpPr>
          <p:cNvPr id="299" name="Shape 299"/>
          <p:cNvSpPr/>
          <p:nvPr>
            <p:ph idx="2" type="sldImg"/>
          </p:nvPr>
        </p:nvSpPr>
        <p:spPr>
          <a:xfrm>
            <a:off y="719137" x="1257300"/>
            <a:ext cy="3600450" cx="48006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3" name="Shape 303"/>
        <p:cNvGrpSpPr/>
        <p:nvPr/>
      </p:nvGrpSpPr>
      <p:grpSpPr>
        <a:xfrm>
          <a:off y="0" x="0"/>
          <a:ext cy="0" cx="0"/>
          <a:chOff y="0" x="0"/>
          <a:chExt cy="0" cx="0"/>
        </a:xfrm>
      </p:grpSpPr>
      <p:sp>
        <p:nvSpPr>
          <p:cNvPr id="304" name="Shape 304"/>
          <p:cNvSpPr txBox="1"/>
          <p:nvPr>
            <p:ph idx="1" type="body"/>
          </p:nvPr>
        </p:nvSpPr>
        <p:spPr>
          <a:xfrm>
            <a:off y="4559300" x="976313"/>
            <a:ext cy="4322762" cx="5362575"/>
          </a:xfrm>
          <a:prstGeom prst="rect">
            <a:avLst/>
          </a:prstGeom>
        </p:spPr>
        <p:txBody>
          <a:bodyPr bIns="91425" rIns="91425" lIns="91425" tIns="91425" anchor="ctr" anchorCtr="0">
            <a:noAutofit/>
          </a:bodyPr>
          <a:lstStyle/>
          <a:p/>
        </p:txBody>
      </p:sp>
      <p:sp>
        <p:nvSpPr>
          <p:cNvPr id="305" name="Shape 305"/>
          <p:cNvSpPr/>
          <p:nvPr>
            <p:ph idx="2" type="sldImg"/>
          </p:nvPr>
        </p:nvSpPr>
        <p:spPr>
          <a:xfrm>
            <a:off y="719137" x="1257300"/>
            <a:ext cy="3600450" cx="48006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0" name="Shape 310"/>
        <p:cNvGrpSpPr/>
        <p:nvPr/>
      </p:nvGrpSpPr>
      <p:grpSpPr>
        <a:xfrm>
          <a:off y="0" x="0"/>
          <a:ext cy="0" cx="0"/>
          <a:chOff y="0" x="0"/>
          <a:chExt cy="0" cx="0"/>
        </a:xfrm>
      </p:grpSpPr>
      <p:sp>
        <p:nvSpPr>
          <p:cNvPr id="311" name="Shape 311"/>
          <p:cNvSpPr txBox="1"/>
          <p:nvPr>
            <p:ph idx="1" type="body"/>
          </p:nvPr>
        </p:nvSpPr>
        <p:spPr>
          <a:xfrm>
            <a:off y="4559300" x="976313"/>
            <a:ext cy="4322762" cx="5362575"/>
          </a:xfrm>
          <a:prstGeom prst="rect">
            <a:avLst/>
          </a:prstGeom>
        </p:spPr>
        <p:txBody>
          <a:bodyPr bIns="91425" rIns="91425" lIns="91425" tIns="91425" anchor="ctr" anchorCtr="0">
            <a:noAutofit/>
          </a:bodyPr>
          <a:lstStyle/>
          <a:p/>
        </p:txBody>
      </p:sp>
      <p:sp>
        <p:nvSpPr>
          <p:cNvPr id="312" name="Shape 312"/>
          <p:cNvSpPr/>
          <p:nvPr>
            <p:ph idx="2" type="sldImg"/>
          </p:nvPr>
        </p:nvSpPr>
        <p:spPr>
          <a:xfrm>
            <a:off y="719137" x="1257300"/>
            <a:ext cy="3600450" cx="48006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2.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3.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4.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5.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6.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7.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8.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9.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0.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21.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22.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23.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24.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25.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26.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27.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28.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29.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0.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31.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32.xml.rels><?xml version="1.0" encoding="UTF-8" standalone="yes"?><Relationships xmlns="http://schemas.openxmlformats.org/package/2006/relationships"><Relationship Target="../slideMasters/slideMaster6.xml" Type="http://schemas.openxmlformats.org/officeDocument/2006/relationships/slideMaster" Id="rId1"/></Relationships>
</file>

<file path=ppt/slideLayouts/_rels/slideLayout33.xml.rels><?xml version="1.0" encoding="UTF-8" standalone="yes"?><Relationships xmlns="http://schemas.openxmlformats.org/package/2006/relationships"><Relationship Target="../slideMasters/slideMaster6.xml" Type="http://schemas.openxmlformats.org/officeDocument/2006/relationships/slideMaster" Id="rId1"/></Relationships>
</file>

<file path=ppt/slideLayouts/_rels/slideLayout34.xml.rels><?xml version="1.0" encoding="UTF-8" standalone="yes"?><Relationships xmlns="http://schemas.openxmlformats.org/package/2006/relationships"><Relationship Target="../slideMasters/slideMaster6.xml" Type="http://schemas.openxmlformats.org/officeDocument/2006/relationships/slideMaster" Id="rId1"/></Relationships>
</file>

<file path=ppt/slideLayouts/_rels/slideLayout35.xml.rels><?xml version="1.0" encoding="UTF-8" standalone="yes"?><Relationships xmlns="http://schemas.openxmlformats.org/package/2006/relationships"><Relationship Target="../slideMasters/slideMaster6.xml" Type="http://schemas.openxmlformats.org/officeDocument/2006/relationships/slideMaster" Id="rId1"/></Relationships>
</file>

<file path=ppt/slideLayouts/_rels/slideLayout36.xml.rels><?xml version="1.0" encoding="UTF-8" standalone="yes"?><Relationships xmlns="http://schemas.openxmlformats.org/package/2006/relationships"><Relationship Target="../slideMasters/slideMaster6.xml" Type="http://schemas.openxmlformats.org/officeDocument/2006/relationships/slideMaster" Id="rId1"/></Relationships>
</file>

<file path=ppt/slideLayouts/_rels/slideLayout37.xml.rels><?xml version="1.0" encoding="UTF-8" standalone="yes"?><Relationships xmlns="http://schemas.openxmlformats.org/package/2006/relationships"><Relationship Target="../slideMasters/slideMaster6.xml" Type="http://schemas.openxmlformats.org/officeDocument/2006/relationships/slideMaster" Id="rId1"/></Relationships>
</file>

<file path=ppt/slideLayouts/_rels/slideLayout38.xml.rels><?xml version="1.0" encoding="UTF-8" standalone="yes"?><Relationships xmlns="http://schemas.openxmlformats.org/package/2006/relationships"><Relationship Target="../slideMasters/slideMaster6.xml" Type="http://schemas.openxmlformats.org/officeDocument/2006/relationships/slideMaster" Id="rId1"/></Relationships>
</file>

<file path=ppt/slideLayouts/_rels/slideLayout39.xml.rels><?xml version="1.0" encoding="UTF-8" standalone="yes"?><Relationships xmlns="http://schemas.openxmlformats.org/package/2006/relationships"><Relationship Target="../slideMasters/slideMaster6.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0.xml.rels><?xml version="1.0" encoding="UTF-8" standalone="yes"?><Relationships xmlns="http://schemas.openxmlformats.org/package/2006/relationships"><Relationship Target="../slideMasters/slideMaster6.xml" Type="http://schemas.openxmlformats.org/officeDocument/2006/relationships/slideMaster" Id="rId1"/></Relationships>
</file>

<file path=ppt/slideLayouts/_rels/slideLayout41.xml.rels><?xml version="1.0" encoding="UTF-8" standalone="yes"?><Relationships xmlns="http://schemas.openxmlformats.org/package/2006/relationships"><Relationship Target="../slideMasters/slideMaster6.xml" Type="http://schemas.openxmlformats.org/officeDocument/2006/relationships/slideMaster" Id="rId1"/></Relationships>
</file>

<file path=ppt/slideLayouts/_rels/slideLayout42.xml.rels><?xml version="1.0" encoding="UTF-8" standalone="yes"?><Relationships xmlns="http://schemas.openxmlformats.org/package/2006/relationships"><Relationship Target="../slideMasters/slideMaster6.xml" Type="http://schemas.openxmlformats.org/officeDocument/2006/relationships/slideMaster" Id="rId1"/></Relationships>
</file>

<file path=ppt/slideLayouts/_rels/slideLayout43.xml.rels><?xml version="1.0" encoding="UTF-8" standalone="yes"?><Relationships xmlns="http://schemas.openxmlformats.org/package/2006/relationships"><Relationship Target="../slideMasters/slideMaster7.xml" Type="http://schemas.openxmlformats.org/officeDocument/2006/relationships/slideMaster" Id="rId1"/></Relationships>
</file>

<file path=ppt/slideLayouts/_rels/slideLayout44.xml.rels><?xml version="1.0" encoding="UTF-8" standalone="yes"?><Relationships xmlns="http://schemas.openxmlformats.org/package/2006/relationships"><Relationship Target="../slideMasters/slideMaster7.xml" Type="http://schemas.openxmlformats.org/officeDocument/2006/relationships/slideMaster" Id="rId1"/></Relationships>
</file>

<file path=ppt/slideLayouts/_rels/slideLayout45.xml.rels><?xml version="1.0" encoding="UTF-8" standalone="yes"?><Relationships xmlns="http://schemas.openxmlformats.org/package/2006/relationships"><Relationship Target="../slideMasters/slideMaster8.xml" Type="http://schemas.openxmlformats.org/officeDocument/2006/relationships/slideMaster" Id="rId1"/></Relationships>
</file>

<file path=ppt/slideLayouts/_rels/slideLayout46.xml.rels><?xml version="1.0" encoding="UTF-8" standalone="yes"?><Relationships xmlns="http://schemas.openxmlformats.org/package/2006/relationships"><Relationship Target="../slideMasters/slideMaster8.xml" Type="http://schemas.openxmlformats.org/officeDocument/2006/relationships/slideMaster" Id="rId1"/></Relationships>
</file>

<file path=ppt/slideLayouts/_rels/slideLayout47.xml.rels><?xml version="1.0" encoding="UTF-8" standalone="yes"?><Relationships xmlns="http://schemas.openxmlformats.org/package/2006/relationships"><Relationship Target="../slideMasters/slideMaster8.xml" Type="http://schemas.openxmlformats.org/officeDocument/2006/relationships/slideMaster" Id="rId1"/></Relationships>
</file>

<file path=ppt/slideLayouts/_rels/slideLayout48.xml.rels><?xml version="1.0" encoding="UTF-8" standalone="yes"?><Relationships xmlns="http://schemas.openxmlformats.org/package/2006/relationships"><Relationship Target="../slideMasters/slideMaster8.xml" Type="http://schemas.openxmlformats.org/officeDocument/2006/relationships/slideMaster" Id="rId1"/></Relationships>
</file>

<file path=ppt/slideLayouts/_rels/slideLayout49.xml.rels><?xml version="1.0" encoding="UTF-8" standalone="yes"?><Relationships xmlns="http://schemas.openxmlformats.org/package/2006/relationships"><Relationship Target="../slideMasters/slideMaster8.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0.xml.rels><?xml version="1.0" encoding="UTF-8" standalone="yes"?><Relationships xmlns="http://schemas.openxmlformats.org/package/2006/relationships"><Relationship Target="../slideMasters/slideMaster8.xml" Type="http://schemas.openxmlformats.org/officeDocument/2006/relationships/slideMaster" Id="rId1"/></Relationships>
</file>

<file path=ppt/slideLayouts/_rels/slideLayout51.xml.rels><?xml version="1.0" encoding="UTF-8" standalone="yes"?><Relationships xmlns="http://schemas.openxmlformats.org/package/2006/relationships"><Relationship Target="../slideMasters/slideMaster8.xml" Type="http://schemas.openxmlformats.org/officeDocument/2006/relationships/slideMaster" Id="rId1"/></Relationships>
</file>

<file path=ppt/slideLayouts/_rels/slideLayout52.xml.rels><?xml version="1.0" encoding="UTF-8" standalone="yes"?><Relationships xmlns="http://schemas.openxmlformats.org/package/2006/relationships"><Relationship Target="../slideMasters/slideMaster8.xml" Type="http://schemas.openxmlformats.org/officeDocument/2006/relationships/slideMaster" Id="rId1"/></Relationships>
</file>

<file path=ppt/slideLayouts/_rels/slideLayout53.xml.rels><?xml version="1.0" encoding="UTF-8" standalone="yes"?><Relationships xmlns="http://schemas.openxmlformats.org/package/2006/relationships"><Relationship Target="../slideMasters/slideMaster8.xml" Type="http://schemas.openxmlformats.org/officeDocument/2006/relationships/slideMaster" Id="rId1"/></Relationships>
</file>

<file path=ppt/slideLayouts/_rels/slideLayout54.xml.rels><?xml version="1.0" encoding="UTF-8" standalone="yes"?><Relationships xmlns="http://schemas.openxmlformats.org/package/2006/relationships"><Relationship Target="../slideMasters/slideMaster8.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id="7" name="Shape 7"/>
        <p:cNvGrpSpPr/>
        <p:nvPr/>
      </p:nvGrpSpPr>
      <p:grpSpPr>
        <a:xfrm>
          <a:off y="0" x="0"/>
          <a:ext cy="0" cx="0"/>
          <a:chOff y="0" x="0"/>
          <a:chExt cy="0" cx="0"/>
        </a:xfrm>
      </p:grpSpPr>
      <p:sp>
        <p:nvSpPr>
          <p:cNvPr id="8" name="Shape 8"/>
          <p:cNvSpPr txBox="1"/>
          <p:nvPr>
            <p:ph type="ctrTitle"/>
          </p:nvPr>
        </p:nvSpPr>
        <p:spPr>
          <a:xfrm>
            <a:off y="2111123" x="685800"/>
            <a:ext cy="1546474" cx="7772400"/>
          </a:xfrm>
          <a:prstGeom prst="rect">
            <a:avLst/>
          </a:prstGeom>
          <a:noFill/>
          <a:ln>
            <a:noFill/>
          </a:ln>
        </p:spPr>
        <p:txBody>
          <a:bodyPr bIns="91425" rIns="91425" lIns="91425" tIns="91425" anchor="b" anchorCtr="0"/>
          <a:lstStyle>
            <a:lvl1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1pPr>
            <a:lvl2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2pPr>
            <a:lvl3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3pPr>
            <a:lvl4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4pPr>
            <a:lvl5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5pPr>
            <a:lvl6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6pPr>
            <a:lvl7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7pPr>
            <a:lvl8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8pPr>
            <a:lvl9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9pPr>
          </a:lstStyle>
          <a:p/>
        </p:txBody>
      </p:sp>
      <p:sp>
        <p:nvSpPr>
          <p:cNvPr id="9" name="Shape 9"/>
          <p:cNvSpPr txBox="1"/>
          <p:nvPr>
            <p:ph idx="1" type="subTitle"/>
          </p:nvPr>
        </p:nvSpPr>
        <p:spPr>
          <a:xfrm>
            <a:off y="3786737" x="685800"/>
            <a:ext cy="1046317" cx="7772400"/>
          </a:xfrm>
          <a:prstGeom prst="rect">
            <a:avLst/>
          </a:prstGeom>
          <a:noFill/>
          <a:ln>
            <a:noFill/>
          </a:ln>
        </p:spPr>
        <p:txBody>
          <a:bodyPr bIns="91425" rIns="91425" lIns="91425" tIns="91425" anchor="t" anchorCtr="0"/>
          <a:lstStyle>
            <a:lvl1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1pPr>
            <a:lvl2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2pPr>
            <a:lvl3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3pPr>
            <a:lvl4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4pPr>
            <a:lvl5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5pPr>
            <a:lvl6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6pPr>
            <a:lvl7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7pPr>
            <a:lvl8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8pPr>
            <a:lvl9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Obj" type="twoObj">
  <p:cSld name="Two Content">
    <p:spTree>
      <p:nvGrpSpPr>
        <p:cNvPr id="46" name="Shape 46"/>
        <p:cNvGrpSpPr/>
        <p:nvPr/>
      </p:nvGrpSpPr>
      <p:grpSpPr>
        <a:xfrm>
          <a:off y="0" x="0"/>
          <a:ext cy="0" cx="0"/>
          <a:chOff y="0" x="0"/>
          <a:chExt cy="0" cx="0"/>
        </a:xfrm>
      </p:grpSpPr>
      <p:sp>
        <p:nvSpPr>
          <p:cNvPr id="47" name="Shape 47"/>
          <p:cNvSpPr txBox="1"/>
          <p:nvPr>
            <p:ph type="title"/>
          </p:nvPr>
        </p:nvSpPr>
        <p:spPr>
          <a:xfrm>
            <a:off y="609600" x="685800"/>
            <a:ext cy="1143000" cx="7772400"/>
          </a:xfrm>
          <a:prstGeom prst="rect">
            <a:avLst/>
          </a:prstGeom>
          <a:noFill/>
          <a:ln>
            <a:noFill/>
          </a:ln>
        </p:spPr>
        <p:txBody>
          <a:bodyPr bIns="91425" rIns="91425" lIns="91425" tIns="91425" anchor="ctr" anchorCtr="0"/>
          <a:lstStyle>
            <a:lvl1pPr algn="ctr" rtl="0">
              <a:spcBef>
                <a:spcPts val="0"/>
              </a:spcBef>
              <a:spcAft>
                <a:spcPts val="0"/>
              </a:spcAft>
              <a:defRPr sz="4400">
                <a:solidFill>
                  <a:schemeClr val="dk2"/>
                </a:solidFill>
                <a:latin typeface="Times New Roman"/>
                <a:ea typeface="Times New Roman"/>
                <a:cs typeface="Times New Roman"/>
                <a:sym typeface="Times New Roman"/>
              </a:defRPr>
            </a:lvl1pPr>
            <a:lvl2pPr algn="ctr" rtl="0">
              <a:spcBef>
                <a:spcPts val="0"/>
              </a:spcBef>
              <a:spcAft>
                <a:spcPts val="0"/>
              </a:spcAft>
              <a:defRPr sz="4400">
                <a:solidFill>
                  <a:schemeClr val="dk2"/>
                </a:solidFill>
                <a:latin typeface="Times New Roman"/>
                <a:ea typeface="Times New Roman"/>
                <a:cs typeface="Times New Roman"/>
                <a:sym typeface="Times New Roman"/>
              </a:defRPr>
            </a:lvl2pPr>
            <a:lvl3pPr algn="ctr" rtl="0">
              <a:spcBef>
                <a:spcPts val="0"/>
              </a:spcBef>
              <a:spcAft>
                <a:spcPts val="0"/>
              </a:spcAft>
              <a:defRPr sz="4400">
                <a:solidFill>
                  <a:schemeClr val="dk2"/>
                </a:solidFill>
                <a:latin typeface="Times New Roman"/>
                <a:ea typeface="Times New Roman"/>
                <a:cs typeface="Times New Roman"/>
                <a:sym typeface="Times New Roman"/>
              </a:defRPr>
            </a:lvl3pPr>
            <a:lvl4pPr algn="ctr" rtl="0">
              <a:spcBef>
                <a:spcPts val="0"/>
              </a:spcBef>
              <a:spcAft>
                <a:spcPts val="0"/>
              </a:spcAft>
              <a:defRPr sz="4400">
                <a:solidFill>
                  <a:schemeClr val="dk2"/>
                </a:solidFill>
                <a:latin typeface="Times New Roman"/>
                <a:ea typeface="Times New Roman"/>
                <a:cs typeface="Times New Roman"/>
                <a:sym typeface="Times New Roman"/>
              </a:defRPr>
            </a:lvl4pPr>
            <a:lvl5pPr algn="ctr" rtl="0">
              <a:spcBef>
                <a:spcPts val="0"/>
              </a:spcBef>
              <a:spcAft>
                <a:spcPts val="0"/>
              </a:spcAft>
              <a:defRPr sz="4400">
                <a:solidFill>
                  <a:schemeClr val="dk2"/>
                </a:solidFill>
                <a:latin typeface="Times New Roman"/>
                <a:ea typeface="Times New Roman"/>
                <a:cs typeface="Times New Roman"/>
                <a:sym typeface="Times New Roman"/>
              </a:defRPr>
            </a:lvl5pPr>
            <a:lvl6pPr algn="ctr" rtl="0" marL="457200">
              <a:spcBef>
                <a:spcPts val="0"/>
              </a:spcBef>
              <a:spcAft>
                <a:spcPts val="0"/>
              </a:spcAft>
              <a:defRPr sz="4400">
                <a:solidFill>
                  <a:schemeClr val="dk2"/>
                </a:solidFill>
                <a:latin typeface="Times New Roman"/>
                <a:ea typeface="Times New Roman"/>
                <a:cs typeface="Times New Roman"/>
                <a:sym typeface="Times New Roman"/>
              </a:defRPr>
            </a:lvl6pPr>
            <a:lvl7pPr algn="ctr" rtl="0" marL="914400">
              <a:spcBef>
                <a:spcPts val="0"/>
              </a:spcBef>
              <a:spcAft>
                <a:spcPts val="0"/>
              </a:spcAft>
              <a:defRPr sz="4400">
                <a:solidFill>
                  <a:schemeClr val="dk2"/>
                </a:solidFill>
                <a:latin typeface="Times New Roman"/>
                <a:ea typeface="Times New Roman"/>
                <a:cs typeface="Times New Roman"/>
                <a:sym typeface="Times New Roman"/>
              </a:defRPr>
            </a:lvl7pPr>
            <a:lvl8pPr algn="ctr" rtl="0" marL="1371600">
              <a:spcBef>
                <a:spcPts val="0"/>
              </a:spcBef>
              <a:spcAft>
                <a:spcPts val="0"/>
              </a:spcAft>
              <a:defRPr sz="4400">
                <a:solidFill>
                  <a:schemeClr val="dk2"/>
                </a:solidFill>
                <a:latin typeface="Times New Roman"/>
                <a:ea typeface="Times New Roman"/>
                <a:cs typeface="Times New Roman"/>
                <a:sym typeface="Times New Roman"/>
              </a:defRPr>
            </a:lvl8pPr>
            <a:lvl9pPr algn="ctr" rtl="0" marL="1828800">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id="48" name="Shape 48"/>
          <p:cNvSpPr txBox="1"/>
          <p:nvPr>
            <p:ph idx="1" type="body"/>
          </p:nvPr>
        </p:nvSpPr>
        <p:spPr>
          <a:xfrm>
            <a:off y="1981200" x="685800"/>
            <a:ext cy="4114800" cx="3809998"/>
          </a:xfrm>
          <a:prstGeom prst="rect">
            <a:avLst/>
          </a:prstGeom>
          <a:noFill/>
          <a:ln>
            <a:noFill/>
          </a:ln>
        </p:spPr>
        <p:txBody>
          <a:bodyPr bIns="91425" rIns="91425" lIns="91425" t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p:txBody>
      </p:sp>
      <p:sp>
        <p:nvSpPr>
          <p:cNvPr id="49" name="Shape 49"/>
          <p:cNvSpPr txBox="1"/>
          <p:nvPr>
            <p:ph idx="2" type="body"/>
          </p:nvPr>
        </p:nvSpPr>
        <p:spPr>
          <a:xfrm>
            <a:off y="1981200" x="4648200"/>
            <a:ext cy="4114800" cx="3809998"/>
          </a:xfrm>
          <a:prstGeom prst="rect">
            <a:avLst/>
          </a:prstGeom>
          <a:noFill/>
          <a:ln>
            <a:noFill/>
          </a:ln>
        </p:spPr>
        <p:txBody>
          <a:bodyPr bIns="91425" rIns="91425" lIns="91425" t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p:txBody>
      </p:sp>
      <p:sp>
        <p:nvSpPr>
          <p:cNvPr id="50" name="Shape 50"/>
          <p:cNvSpPr txBox="1"/>
          <p:nvPr>
            <p:ph idx="10" type="dt"/>
          </p:nvPr>
        </p:nvSpPr>
        <p:spPr>
          <a:xfrm>
            <a:off y="6248400" x="685800"/>
            <a:ext cy="457200" cx="1904999"/>
          </a:xfrm>
          <a:prstGeom prst="rect">
            <a:avLst/>
          </a:prstGeom>
          <a:noFill/>
          <a:ln>
            <a:noFill/>
          </a:ln>
        </p:spPr>
        <p:txBody>
          <a:bodyPr bIns="91425" rIns="91425" lIns="91425" tIns="91425" anchor="t" anchorCtr="0"/>
          <a:lstStyle>
            <a:lvl1pPr algn="l"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
        <p:nvSpPr>
          <p:cNvPr id="51" name="Shape 51"/>
          <p:cNvSpPr txBox="1"/>
          <p:nvPr>
            <p:ph idx="11" type="ftr"/>
          </p:nvPr>
        </p:nvSpPr>
        <p:spPr>
          <a:xfrm>
            <a:off y="6248400" x="3124200"/>
            <a:ext cy="457200" cx="2895600"/>
          </a:xfrm>
          <a:prstGeom prst="rect">
            <a:avLst/>
          </a:prstGeom>
          <a:noFill/>
          <a:ln>
            <a:noFill/>
          </a:ln>
        </p:spPr>
        <p:txBody>
          <a:bodyPr bIns="91425" rIns="91425" lIns="91425" tIns="91425" anchor="t" anchorCtr="0"/>
          <a:lstStyle>
            <a:lvl1pPr algn="ctr"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
        <p:nvSpPr>
          <p:cNvPr id="52" name="Shape 52"/>
          <p:cNvSpPr txBox="1"/>
          <p:nvPr>
            <p:ph idx="12" type="sldNum"/>
          </p:nvPr>
        </p:nvSpPr>
        <p:spPr>
          <a:xfrm>
            <a:off y="6248400" x="6553200"/>
            <a:ext cy="457200" cx="1904999"/>
          </a:xfrm>
          <a:prstGeom prst="rect">
            <a:avLst/>
          </a:prstGeom>
          <a:noFill/>
          <a:ln>
            <a:noFill/>
          </a:ln>
        </p:spPr>
        <p:txBody>
          <a:bodyPr bIns="91425" rIns="91425" lIns="91425" tIns="91425" anchor="t" anchorCtr="0"/>
          <a:lstStyle>
            <a:lvl1pPr algn="r"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TxTwoObj" type="twoTxTwoObj">
  <p:cSld name="Comparison">
    <p:spTree>
      <p:nvGrpSpPr>
        <p:cNvPr id="53" name="Shape 53"/>
        <p:cNvGrpSpPr/>
        <p:nvPr/>
      </p:nvGrpSpPr>
      <p:grpSpPr>
        <a:xfrm>
          <a:off y="0" x="0"/>
          <a:ext cy="0" cx="0"/>
          <a:chOff y="0" x="0"/>
          <a:chExt cy="0" cx="0"/>
        </a:xfrm>
      </p:grpSpPr>
      <p:sp>
        <p:nvSpPr>
          <p:cNvPr id="54" name="Shape 54"/>
          <p:cNvSpPr txBox="1"/>
          <p:nvPr>
            <p:ph type="title"/>
          </p:nvPr>
        </p:nvSpPr>
        <p:spPr>
          <a:xfrm>
            <a:off y="274637" x="457200"/>
            <a:ext cy="1143000" cx="8229600"/>
          </a:xfrm>
          <a:prstGeom prst="rect">
            <a:avLst/>
          </a:prstGeom>
          <a:noFill/>
          <a:ln>
            <a:noFill/>
          </a:ln>
        </p:spPr>
        <p:txBody>
          <a:bodyPr bIns="91425" rIns="91425" lIns="91425" t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55" name="Shape 55"/>
          <p:cNvSpPr txBox="1"/>
          <p:nvPr>
            <p:ph idx="1" type="body"/>
          </p:nvPr>
        </p:nvSpPr>
        <p:spPr>
          <a:xfrm>
            <a:off y="1535112" x="457200"/>
            <a:ext cy="639762" cx="4040187"/>
          </a:xfrm>
          <a:prstGeom prst="rect">
            <a:avLst/>
          </a:prstGeom>
          <a:noFill/>
          <a:ln>
            <a:noFill/>
          </a:ln>
        </p:spPr>
        <p:txBody>
          <a:bodyPr bIns="91425" rIns="91425" lIns="91425" tIns="91425" anchor="b" anchorCtr="0"/>
          <a:lstStyle>
            <a:lvl1pPr rtl="0" indent="0" marL="0">
              <a:buFont typeface="Times New Roman"/>
              <a:buNone/>
              <a:defRPr b="1" sz="2400"/>
            </a:lvl1pPr>
            <a:lvl2pPr rtl="0" indent="0" marL="457200">
              <a:buFont typeface="Times New Roman"/>
              <a:buNone/>
              <a:defRPr b="1" sz="2000"/>
            </a:lvl2pPr>
            <a:lvl3pPr rtl="0" indent="0" marL="914400">
              <a:buFont typeface="Times New Roman"/>
              <a:buNone/>
              <a:defRPr b="1" sz="1800"/>
            </a:lvl3pPr>
            <a:lvl4pPr rtl="0" indent="0" marL="1371600">
              <a:buFont typeface="Times New Roman"/>
              <a:buNone/>
              <a:defRPr b="1" sz="1600"/>
            </a:lvl4pPr>
            <a:lvl5pPr rtl="0" indent="0" marL="1828800">
              <a:buFont typeface="Times New Roman"/>
              <a:buNone/>
              <a:defRPr b="1" sz="1600"/>
            </a:lvl5pPr>
            <a:lvl6pPr rtl="0" indent="0" marL="2286000">
              <a:buFont typeface="Times New Roman"/>
              <a:buNone/>
              <a:defRPr b="1" sz="1600"/>
            </a:lvl6pPr>
            <a:lvl7pPr rtl="0" indent="0" marL="2743200">
              <a:buFont typeface="Times New Roman"/>
              <a:buNone/>
              <a:defRPr b="1" sz="1600"/>
            </a:lvl7pPr>
            <a:lvl8pPr rtl="0" indent="0" marL="3200400">
              <a:buFont typeface="Times New Roman"/>
              <a:buNone/>
              <a:defRPr b="1" sz="1600"/>
            </a:lvl8pPr>
            <a:lvl9pPr rtl="0" indent="0" marL="3657600">
              <a:buFont typeface="Times New Roman"/>
              <a:buNone/>
              <a:defRPr b="1" sz="1600"/>
            </a:lvl9pPr>
          </a:lstStyle>
          <a:p/>
        </p:txBody>
      </p:sp>
      <p:sp>
        <p:nvSpPr>
          <p:cNvPr id="56" name="Shape 56"/>
          <p:cNvSpPr txBox="1"/>
          <p:nvPr>
            <p:ph idx="2" type="body"/>
          </p:nvPr>
        </p:nvSpPr>
        <p:spPr>
          <a:xfrm>
            <a:off y="2174875" x="457200"/>
            <a:ext cy="3951286" cx="4040187"/>
          </a:xfrm>
          <a:prstGeom prst="rect">
            <a:avLst/>
          </a:prstGeom>
          <a:noFill/>
          <a:ln>
            <a:noFill/>
          </a:ln>
        </p:spPr>
        <p:txBody>
          <a:bodyPr bIns="91425" rIns="91425" lIns="91425" t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p:txBody>
      </p:sp>
      <p:sp>
        <p:nvSpPr>
          <p:cNvPr id="57" name="Shape 57"/>
          <p:cNvSpPr txBox="1"/>
          <p:nvPr>
            <p:ph idx="3" type="body"/>
          </p:nvPr>
        </p:nvSpPr>
        <p:spPr>
          <a:xfrm>
            <a:off y="1535112" x="4645025"/>
            <a:ext cy="639762" cx="4041773"/>
          </a:xfrm>
          <a:prstGeom prst="rect">
            <a:avLst/>
          </a:prstGeom>
          <a:noFill/>
          <a:ln>
            <a:noFill/>
          </a:ln>
        </p:spPr>
        <p:txBody>
          <a:bodyPr bIns="91425" rIns="91425" lIns="91425" tIns="91425" anchor="b" anchorCtr="0"/>
          <a:lstStyle>
            <a:lvl1pPr rtl="0" indent="0" marL="0">
              <a:buFont typeface="Times New Roman"/>
              <a:buNone/>
              <a:defRPr b="1" sz="2400"/>
            </a:lvl1pPr>
            <a:lvl2pPr rtl="0" indent="0" marL="457200">
              <a:buFont typeface="Times New Roman"/>
              <a:buNone/>
              <a:defRPr b="1" sz="2000"/>
            </a:lvl2pPr>
            <a:lvl3pPr rtl="0" indent="0" marL="914400">
              <a:buFont typeface="Times New Roman"/>
              <a:buNone/>
              <a:defRPr b="1" sz="1800"/>
            </a:lvl3pPr>
            <a:lvl4pPr rtl="0" indent="0" marL="1371600">
              <a:buFont typeface="Times New Roman"/>
              <a:buNone/>
              <a:defRPr b="1" sz="1600"/>
            </a:lvl4pPr>
            <a:lvl5pPr rtl="0" indent="0" marL="1828800">
              <a:buFont typeface="Times New Roman"/>
              <a:buNone/>
              <a:defRPr b="1" sz="1600"/>
            </a:lvl5pPr>
            <a:lvl6pPr rtl="0" indent="0" marL="2286000">
              <a:buFont typeface="Times New Roman"/>
              <a:buNone/>
              <a:defRPr b="1" sz="1600"/>
            </a:lvl6pPr>
            <a:lvl7pPr rtl="0" indent="0" marL="2743200">
              <a:buFont typeface="Times New Roman"/>
              <a:buNone/>
              <a:defRPr b="1" sz="1600"/>
            </a:lvl7pPr>
            <a:lvl8pPr rtl="0" indent="0" marL="3200400">
              <a:buFont typeface="Times New Roman"/>
              <a:buNone/>
              <a:defRPr b="1" sz="1600"/>
            </a:lvl8pPr>
            <a:lvl9pPr rtl="0" indent="0" marL="3657600">
              <a:buFont typeface="Times New Roman"/>
              <a:buNone/>
              <a:defRPr b="1" sz="1600"/>
            </a:lvl9pPr>
          </a:lstStyle>
          <a:p/>
        </p:txBody>
      </p:sp>
      <p:sp>
        <p:nvSpPr>
          <p:cNvPr id="58" name="Shape 58"/>
          <p:cNvSpPr txBox="1"/>
          <p:nvPr>
            <p:ph idx="4" type="body"/>
          </p:nvPr>
        </p:nvSpPr>
        <p:spPr>
          <a:xfrm>
            <a:off y="2174875" x="4645025"/>
            <a:ext cy="3951286" cx="4041773"/>
          </a:xfrm>
          <a:prstGeom prst="rect">
            <a:avLst/>
          </a:prstGeom>
          <a:noFill/>
          <a:ln>
            <a:noFill/>
          </a:ln>
        </p:spPr>
        <p:txBody>
          <a:bodyPr bIns="91425" rIns="91425" lIns="91425" t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p:txBody>
      </p:sp>
      <p:sp>
        <p:nvSpPr>
          <p:cNvPr id="59" name="Shape 59"/>
          <p:cNvSpPr txBox="1"/>
          <p:nvPr>
            <p:ph idx="10" type="dt"/>
          </p:nvPr>
        </p:nvSpPr>
        <p:spPr>
          <a:xfrm>
            <a:off y="6248400" x="685800"/>
            <a:ext cy="457200" cx="1904999"/>
          </a:xfrm>
          <a:prstGeom prst="rect">
            <a:avLst/>
          </a:prstGeom>
          <a:noFill/>
          <a:ln>
            <a:noFill/>
          </a:ln>
        </p:spPr>
        <p:txBody>
          <a:bodyPr bIns="91425" rIns="91425" lIns="91425" tIns="91425" anchor="t" anchorCtr="0"/>
          <a:lstStyle>
            <a:lvl1pPr algn="l"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
        <p:nvSpPr>
          <p:cNvPr id="60" name="Shape 60"/>
          <p:cNvSpPr txBox="1"/>
          <p:nvPr>
            <p:ph idx="11" type="ftr"/>
          </p:nvPr>
        </p:nvSpPr>
        <p:spPr>
          <a:xfrm>
            <a:off y="6248400" x="3124200"/>
            <a:ext cy="457200" cx="2895600"/>
          </a:xfrm>
          <a:prstGeom prst="rect">
            <a:avLst/>
          </a:prstGeom>
          <a:noFill/>
          <a:ln>
            <a:noFill/>
          </a:ln>
        </p:spPr>
        <p:txBody>
          <a:bodyPr bIns="91425" rIns="91425" lIns="91425" tIns="91425" anchor="t" anchorCtr="0"/>
          <a:lstStyle>
            <a:lvl1pPr algn="ctr"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
        <p:nvSpPr>
          <p:cNvPr id="61" name="Shape 61"/>
          <p:cNvSpPr txBox="1"/>
          <p:nvPr>
            <p:ph idx="12" type="sldNum"/>
          </p:nvPr>
        </p:nvSpPr>
        <p:spPr>
          <a:xfrm>
            <a:off y="6248400" x="6553200"/>
            <a:ext cy="457200" cx="1904999"/>
          </a:xfrm>
          <a:prstGeom prst="rect">
            <a:avLst/>
          </a:prstGeom>
          <a:noFill/>
          <a:ln>
            <a:noFill/>
          </a:ln>
        </p:spPr>
        <p:txBody>
          <a:bodyPr bIns="91425" rIns="91425" lIns="91425" tIns="91425" anchor="t" anchorCtr="0"/>
          <a:lstStyle>
            <a:lvl1pPr algn="r"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 Only">
    <p:spTree>
      <p:nvGrpSpPr>
        <p:cNvPr id="62" name="Shape 62"/>
        <p:cNvGrpSpPr/>
        <p:nvPr/>
      </p:nvGrpSpPr>
      <p:grpSpPr>
        <a:xfrm>
          <a:off y="0" x="0"/>
          <a:ext cy="0" cx="0"/>
          <a:chOff y="0" x="0"/>
          <a:chExt cy="0" cx="0"/>
        </a:xfrm>
      </p:grpSpPr>
      <p:sp>
        <p:nvSpPr>
          <p:cNvPr id="63" name="Shape 63"/>
          <p:cNvSpPr txBox="1"/>
          <p:nvPr>
            <p:ph type="title"/>
          </p:nvPr>
        </p:nvSpPr>
        <p:spPr>
          <a:xfrm>
            <a:off y="609600" x="685800"/>
            <a:ext cy="1143000" cx="7772400"/>
          </a:xfrm>
          <a:prstGeom prst="rect">
            <a:avLst/>
          </a:prstGeom>
          <a:noFill/>
          <a:ln>
            <a:noFill/>
          </a:ln>
        </p:spPr>
        <p:txBody>
          <a:bodyPr bIns="91425" rIns="91425" lIns="91425" tIns="91425" anchor="ctr" anchorCtr="0"/>
          <a:lstStyle>
            <a:lvl1pPr algn="ctr" rtl="0">
              <a:spcBef>
                <a:spcPts val="0"/>
              </a:spcBef>
              <a:spcAft>
                <a:spcPts val="0"/>
              </a:spcAft>
              <a:defRPr sz="4400">
                <a:solidFill>
                  <a:schemeClr val="dk2"/>
                </a:solidFill>
                <a:latin typeface="Times New Roman"/>
                <a:ea typeface="Times New Roman"/>
                <a:cs typeface="Times New Roman"/>
                <a:sym typeface="Times New Roman"/>
              </a:defRPr>
            </a:lvl1pPr>
            <a:lvl2pPr algn="ctr" rtl="0">
              <a:spcBef>
                <a:spcPts val="0"/>
              </a:spcBef>
              <a:spcAft>
                <a:spcPts val="0"/>
              </a:spcAft>
              <a:defRPr sz="4400">
                <a:solidFill>
                  <a:schemeClr val="dk2"/>
                </a:solidFill>
                <a:latin typeface="Times New Roman"/>
                <a:ea typeface="Times New Roman"/>
                <a:cs typeface="Times New Roman"/>
                <a:sym typeface="Times New Roman"/>
              </a:defRPr>
            </a:lvl2pPr>
            <a:lvl3pPr algn="ctr" rtl="0">
              <a:spcBef>
                <a:spcPts val="0"/>
              </a:spcBef>
              <a:spcAft>
                <a:spcPts val="0"/>
              </a:spcAft>
              <a:defRPr sz="4400">
                <a:solidFill>
                  <a:schemeClr val="dk2"/>
                </a:solidFill>
                <a:latin typeface="Times New Roman"/>
                <a:ea typeface="Times New Roman"/>
                <a:cs typeface="Times New Roman"/>
                <a:sym typeface="Times New Roman"/>
              </a:defRPr>
            </a:lvl3pPr>
            <a:lvl4pPr algn="ctr" rtl="0">
              <a:spcBef>
                <a:spcPts val="0"/>
              </a:spcBef>
              <a:spcAft>
                <a:spcPts val="0"/>
              </a:spcAft>
              <a:defRPr sz="4400">
                <a:solidFill>
                  <a:schemeClr val="dk2"/>
                </a:solidFill>
                <a:latin typeface="Times New Roman"/>
                <a:ea typeface="Times New Roman"/>
                <a:cs typeface="Times New Roman"/>
                <a:sym typeface="Times New Roman"/>
              </a:defRPr>
            </a:lvl4pPr>
            <a:lvl5pPr algn="ctr" rtl="0">
              <a:spcBef>
                <a:spcPts val="0"/>
              </a:spcBef>
              <a:spcAft>
                <a:spcPts val="0"/>
              </a:spcAft>
              <a:defRPr sz="4400">
                <a:solidFill>
                  <a:schemeClr val="dk2"/>
                </a:solidFill>
                <a:latin typeface="Times New Roman"/>
                <a:ea typeface="Times New Roman"/>
                <a:cs typeface="Times New Roman"/>
                <a:sym typeface="Times New Roman"/>
              </a:defRPr>
            </a:lvl5pPr>
            <a:lvl6pPr algn="ctr" rtl="0" marL="457200">
              <a:spcBef>
                <a:spcPts val="0"/>
              </a:spcBef>
              <a:spcAft>
                <a:spcPts val="0"/>
              </a:spcAft>
              <a:defRPr sz="4400">
                <a:solidFill>
                  <a:schemeClr val="dk2"/>
                </a:solidFill>
                <a:latin typeface="Times New Roman"/>
                <a:ea typeface="Times New Roman"/>
                <a:cs typeface="Times New Roman"/>
                <a:sym typeface="Times New Roman"/>
              </a:defRPr>
            </a:lvl6pPr>
            <a:lvl7pPr algn="ctr" rtl="0" marL="914400">
              <a:spcBef>
                <a:spcPts val="0"/>
              </a:spcBef>
              <a:spcAft>
                <a:spcPts val="0"/>
              </a:spcAft>
              <a:defRPr sz="4400">
                <a:solidFill>
                  <a:schemeClr val="dk2"/>
                </a:solidFill>
                <a:latin typeface="Times New Roman"/>
                <a:ea typeface="Times New Roman"/>
                <a:cs typeface="Times New Roman"/>
                <a:sym typeface="Times New Roman"/>
              </a:defRPr>
            </a:lvl7pPr>
            <a:lvl8pPr algn="ctr" rtl="0" marL="1371600">
              <a:spcBef>
                <a:spcPts val="0"/>
              </a:spcBef>
              <a:spcAft>
                <a:spcPts val="0"/>
              </a:spcAft>
              <a:defRPr sz="4400">
                <a:solidFill>
                  <a:schemeClr val="dk2"/>
                </a:solidFill>
                <a:latin typeface="Times New Roman"/>
                <a:ea typeface="Times New Roman"/>
                <a:cs typeface="Times New Roman"/>
                <a:sym typeface="Times New Roman"/>
              </a:defRPr>
            </a:lvl8pPr>
            <a:lvl9pPr algn="ctr" rtl="0" marL="1828800">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id="64" name="Shape 64"/>
          <p:cNvSpPr txBox="1"/>
          <p:nvPr>
            <p:ph idx="10" type="dt"/>
          </p:nvPr>
        </p:nvSpPr>
        <p:spPr>
          <a:xfrm>
            <a:off y="6248400" x="685800"/>
            <a:ext cy="457200" cx="1904999"/>
          </a:xfrm>
          <a:prstGeom prst="rect">
            <a:avLst/>
          </a:prstGeom>
          <a:noFill/>
          <a:ln>
            <a:noFill/>
          </a:ln>
        </p:spPr>
        <p:txBody>
          <a:bodyPr bIns="91425" rIns="91425" lIns="91425" tIns="91425" anchor="t" anchorCtr="0"/>
          <a:lstStyle>
            <a:lvl1pPr algn="l"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
        <p:nvSpPr>
          <p:cNvPr id="65" name="Shape 65"/>
          <p:cNvSpPr txBox="1"/>
          <p:nvPr>
            <p:ph idx="11" type="ftr"/>
          </p:nvPr>
        </p:nvSpPr>
        <p:spPr>
          <a:xfrm>
            <a:off y="6248400" x="3124200"/>
            <a:ext cy="457200" cx="2895600"/>
          </a:xfrm>
          <a:prstGeom prst="rect">
            <a:avLst/>
          </a:prstGeom>
          <a:noFill/>
          <a:ln>
            <a:noFill/>
          </a:ln>
        </p:spPr>
        <p:txBody>
          <a:bodyPr bIns="91425" rIns="91425" lIns="91425" tIns="91425" anchor="t" anchorCtr="0"/>
          <a:lstStyle>
            <a:lvl1pPr algn="ctr"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
        <p:nvSpPr>
          <p:cNvPr id="66" name="Shape 66"/>
          <p:cNvSpPr txBox="1"/>
          <p:nvPr>
            <p:ph idx="12" type="sldNum"/>
          </p:nvPr>
        </p:nvSpPr>
        <p:spPr>
          <a:xfrm>
            <a:off y="6248400" x="6553200"/>
            <a:ext cy="457200" cx="1904999"/>
          </a:xfrm>
          <a:prstGeom prst="rect">
            <a:avLst/>
          </a:prstGeom>
          <a:noFill/>
          <a:ln>
            <a:noFill/>
          </a:ln>
        </p:spPr>
        <p:txBody>
          <a:bodyPr bIns="91425" rIns="91425" lIns="91425" tIns="91425" anchor="t" anchorCtr="0"/>
          <a:lstStyle>
            <a:lvl1pPr algn="r"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67" name="Shape 67"/>
        <p:cNvGrpSpPr/>
        <p:nvPr/>
      </p:nvGrpSpPr>
      <p:grpSpPr>
        <a:xfrm>
          <a:off y="0" x="0"/>
          <a:ext cy="0" cx="0"/>
          <a:chOff y="0" x="0"/>
          <a:chExt cy="0" cx="0"/>
        </a:xfrm>
      </p:grpSpPr>
      <p:sp>
        <p:nvSpPr>
          <p:cNvPr id="68" name="Shape 68"/>
          <p:cNvSpPr txBox="1"/>
          <p:nvPr>
            <p:ph idx="10" type="dt"/>
          </p:nvPr>
        </p:nvSpPr>
        <p:spPr>
          <a:xfrm>
            <a:off y="6248400" x="685800"/>
            <a:ext cy="457200" cx="1904999"/>
          </a:xfrm>
          <a:prstGeom prst="rect">
            <a:avLst/>
          </a:prstGeom>
          <a:noFill/>
          <a:ln>
            <a:noFill/>
          </a:ln>
        </p:spPr>
        <p:txBody>
          <a:bodyPr bIns="91425" rIns="91425" lIns="91425" tIns="91425" anchor="t" anchorCtr="0"/>
          <a:lstStyle>
            <a:lvl1pPr algn="l"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
        <p:nvSpPr>
          <p:cNvPr id="69" name="Shape 69"/>
          <p:cNvSpPr txBox="1"/>
          <p:nvPr>
            <p:ph idx="11" type="ftr"/>
          </p:nvPr>
        </p:nvSpPr>
        <p:spPr>
          <a:xfrm>
            <a:off y="6248400" x="3124200"/>
            <a:ext cy="457200" cx="2895600"/>
          </a:xfrm>
          <a:prstGeom prst="rect">
            <a:avLst/>
          </a:prstGeom>
          <a:noFill/>
          <a:ln>
            <a:noFill/>
          </a:ln>
        </p:spPr>
        <p:txBody>
          <a:bodyPr bIns="91425" rIns="91425" lIns="91425" tIns="91425" anchor="t" anchorCtr="0"/>
          <a:lstStyle>
            <a:lvl1pPr algn="ctr"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
        <p:nvSpPr>
          <p:cNvPr id="70" name="Shape 70"/>
          <p:cNvSpPr txBox="1"/>
          <p:nvPr>
            <p:ph idx="12" type="sldNum"/>
          </p:nvPr>
        </p:nvSpPr>
        <p:spPr>
          <a:xfrm>
            <a:off y="6248400" x="6553200"/>
            <a:ext cy="457200" cx="1904999"/>
          </a:xfrm>
          <a:prstGeom prst="rect">
            <a:avLst/>
          </a:prstGeom>
          <a:noFill/>
          <a:ln>
            <a:noFill/>
          </a:ln>
        </p:spPr>
        <p:txBody>
          <a:bodyPr bIns="91425" rIns="91425" lIns="91425" tIns="91425" anchor="t" anchorCtr="0"/>
          <a:lstStyle>
            <a:lvl1pPr algn="r"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objTx" type="objTx">
  <p:cSld name="Content with Caption">
    <p:spTree>
      <p:nvGrpSpPr>
        <p:cNvPr id="71" name="Shape 71"/>
        <p:cNvGrpSpPr/>
        <p:nvPr/>
      </p:nvGrpSpPr>
      <p:grpSpPr>
        <a:xfrm>
          <a:off y="0" x="0"/>
          <a:ext cy="0" cx="0"/>
          <a:chOff y="0" x="0"/>
          <a:chExt cy="0" cx="0"/>
        </a:xfrm>
      </p:grpSpPr>
      <p:sp>
        <p:nvSpPr>
          <p:cNvPr id="72" name="Shape 72"/>
          <p:cNvSpPr txBox="1"/>
          <p:nvPr>
            <p:ph type="title"/>
          </p:nvPr>
        </p:nvSpPr>
        <p:spPr>
          <a:xfrm>
            <a:off y="273050" x="457200"/>
            <a:ext cy="1162048" cx="3008313"/>
          </a:xfrm>
          <a:prstGeom prst="rect">
            <a:avLst/>
          </a:prstGeom>
          <a:noFill/>
          <a:ln>
            <a:noFill/>
          </a:ln>
        </p:spPr>
        <p:txBody>
          <a:bodyPr bIns="91425" rIns="91425" lIns="91425" tIns="91425" anchor="b" anchorCtr="0"/>
          <a:lstStyle>
            <a:lvl1pPr algn="l" rtl="0">
              <a:defRPr b="1" sz="2000"/>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73" name="Shape 73"/>
          <p:cNvSpPr txBox="1"/>
          <p:nvPr>
            <p:ph idx="1" type="body"/>
          </p:nvPr>
        </p:nvSpPr>
        <p:spPr>
          <a:xfrm>
            <a:off y="273050" x="3575050"/>
            <a:ext cy="5853111" cx="5111750"/>
          </a:xfrm>
          <a:prstGeom prst="rect">
            <a:avLst/>
          </a:prstGeom>
          <a:noFill/>
          <a:ln>
            <a:noFill/>
          </a:ln>
        </p:spPr>
        <p:txBody>
          <a:bodyPr bIns="91425" rIns="91425" lIns="91425" t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p:txBody>
      </p:sp>
      <p:sp>
        <p:nvSpPr>
          <p:cNvPr id="74" name="Shape 74"/>
          <p:cNvSpPr txBox="1"/>
          <p:nvPr>
            <p:ph idx="2" type="body"/>
          </p:nvPr>
        </p:nvSpPr>
        <p:spPr>
          <a:xfrm>
            <a:off y="1435100" x="457200"/>
            <a:ext cy="4691063" cx="3008313"/>
          </a:xfrm>
          <a:prstGeom prst="rect">
            <a:avLst/>
          </a:prstGeom>
          <a:noFill/>
          <a:ln>
            <a:noFill/>
          </a:ln>
        </p:spPr>
        <p:txBody>
          <a:bodyPr bIns="91425" rIns="91425" lIns="91425" tIns="91425" anchor="t" anchorCtr="0"/>
          <a:lstStyle>
            <a:lvl1pPr rtl="0" indent="0" marL="0">
              <a:buFont typeface="Times New Roman"/>
              <a:buNone/>
              <a:defRPr sz="1400"/>
            </a:lvl1pPr>
            <a:lvl2pPr rtl="0" indent="0" marL="457200">
              <a:buFont typeface="Times New Roman"/>
              <a:buNone/>
              <a:defRPr sz="1200"/>
            </a:lvl2pPr>
            <a:lvl3pPr rtl="0" indent="0" marL="914400">
              <a:buFont typeface="Times New Roman"/>
              <a:buNone/>
              <a:defRPr sz="1000"/>
            </a:lvl3pPr>
            <a:lvl4pPr rtl="0" indent="0" marL="1371600">
              <a:buFont typeface="Times New Roman"/>
              <a:buNone/>
              <a:defRPr sz="900"/>
            </a:lvl4pPr>
            <a:lvl5pPr rtl="0" indent="0" marL="1828800">
              <a:buFont typeface="Times New Roman"/>
              <a:buNone/>
              <a:defRPr sz="900"/>
            </a:lvl5pPr>
            <a:lvl6pPr rtl="0" indent="0" marL="2286000">
              <a:buFont typeface="Times New Roman"/>
              <a:buNone/>
              <a:defRPr sz="900"/>
            </a:lvl6pPr>
            <a:lvl7pPr rtl="0" indent="0" marL="2743200">
              <a:buFont typeface="Times New Roman"/>
              <a:buNone/>
              <a:defRPr sz="900"/>
            </a:lvl7pPr>
            <a:lvl8pPr rtl="0" indent="0" marL="3200400">
              <a:buFont typeface="Times New Roman"/>
              <a:buNone/>
              <a:defRPr sz="900"/>
            </a:lvl8pPr>
            <a:lvl9pPr rtl="0" indent="0" marL="3657600">
              <a:buFont typeface="Times New Roman"/>
              <a:buNone/>
              <a:defRPr sz="900"/>
            </a:lvl9pPr>
          </a:lstStyle>
          <a:p/>
        </p:txBody>
      </p:sp>
      <p:sp>
        <p:nvSpPr>
          <p:cNvPr id="75" name="Shape 75"/>
          <p:cNvSpPr txBox="1"/>
          <p:nvPr>
            <p:ph idx="10" type="dt"/>
          </p:nvPr>
        </p:nvSpPr>
        <p:spPr>
          <a:xfrm>
            <a:off y="6248400" x="685800"/>
            <a:ext cy="457200" cx="1904999"/>
          </a:xfrm>
          <a:prstGeom prst="rect">
            <a:avLst/>
          </a:prstGeom>
          <a:noFill/>
          <a:ln>
            <a:noFill/>
          </a:ln>
        </p:spPr>
        <p:txBody>
          <a:bodyPr bIns="91425" rIns="91425" lIns="91425" tIns="91425" anchor="t" anchorCtr="0"/>
          <a:lstStyle>
            <a:lvl1pPr algn="l"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
        <p:nvSpPr>
          <p:cNvPr id="76" name="Shape 76"/>
          <p:cNvSpPr txBox="1"/>
          <p:nvPr>
            <p:ph idx="11" type="ftr"/>
          </p:nvPr>
        </p:nvSpPr>
        <p:spPr>
          <a:xfrm>
            <a:off y="6248400" x="3124200"/>
            <a:ext cy="457200" cx="2895600"/>
          </a:xfrm>
          <a:prstGeom prst="rect">
            <a:avLst/>
          </a:prstGeom>
          <a:noFill/>
          <a:ln>
            <a:noFill/>
          </a:ln>
        </p:spPr>
        <p:txBody>
          <a:bodyPr bIns="91425" rIns="91425" lIns="91425" tIns="91425" anchor="t" anchorCtr="0"/>
          <a:lstStyle>
            <a:lvl1pPr algn="ctr"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
        <p:nvSpPr>
          <p:cNvPr id="77" name="Shape 77"/>
          <p:cNvSpPr txBox="1"/>
          <p:nvPr>
            <p:ph idx="12" type="sldNum"/>
          </p:nvPr>
        </p:nvSpPr>
        <p:spPr>
          <a:xfrm>
            <a:off y="6248400" x="6553200"/>
            <a:ext cy="457200" cx="1904999"/>
          </a:xfrm>
          <a:prstGeom prst="rect">
            <a:avLst/>
          </a:prstGeom>
          <a:noFill/>
          <a:ln>
            <a:noFill/>
          </a:ln>
        </p:spPr>
        <p:txBody>
          <a:bodyPr bIns="91425" rIns="91425" lIns="91425" tIns="91425" anchor="t" anchorCtr="0"/>
          <a:lstStyle>
            <a:lvl1pPr algn="r"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picTx" type="picTx">
  <p:cSld name="Picture with Caption">
    <p:spTree>
      <p:nvGrpSpPr>
        <p:cNvPr id="78" name="Shape 78"/>
        <p:cNvGrpSpPr/>
        <p:nvPr/>
      </p:nvGrpSpPr>
      <p:grpSpPr>
        <a:xfrm>
          <a:off y="0" x="0"/>
          <a:ext cy="0" cx="0"/>
          <a:chOff y="0" x="0"/>
          <a:chExt cy="0" cx="0"/>
        </a:xfrm>
      </p:grpSpPr>
      <p:sp>
        <p:nvSpPr>
          <p:cNvPr id="79" name="Shape 79"/>
          <p:cNvSpPr txBox="1"/>
          <p:nvPr>
            <p:ph type="title"/>
          </p:nvPr>
        </p:nvSpPr>
        <p:spPr>
          <a:xfrm>
            <a:off y="4800600" x="1792288"/>
            <a:ext cy="566736" cx="5486399"/>
          </a:xfrm>
          <a:prstGeom prst="rect">
            <a:avLst/>
          </a:prstGeom>
          <a:noFill/>
          <a:ln>
            <a:noFill/>
          </a:ln>
        </p:spPr>
        <p:txBody>
          <a:bodyPr bIns="91425" rIns="91425" lIns="91425" tIns="91425" anchor="b" anchorCtr="0"/>
          <a:lstStyle>
            <a:lvl1pPr algn="l" rtl="0">
              <a:defRPr b="1" sz="2000"/>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80" name="Shape 80"/>
          <p:cNvSpPr/>
          <p:nvPr>
            <p:ph idx="2" type="pic"/>
          </p:nvPr>
        </p:nvSpPr>
        <p:spPr>
          <a:xfrm>
            <a:off y="612775" x="1792288"/>
            <a:ext cy="4114800" cx="5486399"/>
          </a:xfrm>
          <a:prstGeom prst="rect">
            <a:avLst/>
          </a:prstGeom>
          <a:noFill/>
          <a:ln>
            <a:noFill/>
          </a:ln>
        </p:spPr>
        <p:txBody>
          <a:bodyPr bIns="91425" rIns="91425" lIns="91425" tIns="91425" anchor="t" anchorCtr="0"/>
          <a:lstStyle>
            <a:lvl1pPr algn="l" rtl="0" marR="0" indent="0" marL="0">
              <a:lnSpc>
                <a:spcPct val="100000"/>
              </a:lnSpc>
              <a:spcBef>
                <a:spcPts val="0"/>
              </a:spcBef>
              <a:spcAft>
                <a:spcPts val="0"/>
              </a:spcAft>
              <a:buClr>
                <a:schemeClr val="dk1"/>
              </a:buClr>
              <a:buFont typeface="Times New Roman"/>
              <a:buNone/>
              <a:defRPr strike="noStrike" u="none" b="0" cap="none" baseline="0" sz="32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2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24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20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20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20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20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20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2000" i="0">
                <a:solidFill>
                  <a:schemeClr val="dk1"/>
                </a:solidFill>
                <a:latin typeface="Times New Roman"/>
                <a:ea typeface="Times New Roman"/>
                <a:cs typeface="Times New Roman"/>
                <a:sym typeface="Times New Roman"/>
              </a:defRPr>
            </a:lvl9pPr>
          </a:lstStyle>
          <a:p/>
        </p:txBody>
      </p:sp>
      <p:sp>
        <p:nvSpPr>
          <p:cNvPr id="81" name="Shape 81"/>
          <p:cNvSpPr txBox="1"/>
          <p:nvPr>
            <p:ph idx="1" type="body"/>
          </p:nvPr>
        </p:nvSpPr>
        <p:spPr>
          <a:xfrm>
            <a:off y="5367337" x="1792288"/>
            <a:ext cy="804861" cx="5486399"/>
          </a:xfrm>
          <a:prstGeom prst="rect">
            <a:avLst/>
          </a:prstGeom>
          <a:noFill/>
          <a:ln>
            <a:noFill/>
          </a:ln>
        </p:spPr>
        <p:txBody>
          <a:bodyPr bIns="91425" rIns="91425" lIns="91425" tIns="91425" anchor="t" anchorCtr="0"/>
          <a:lstStyle>
            <a:lvl1pPr rtl="0" indent="0" marL="0">
              <a:buFont typeface="Times New Roman"/>
              <a:buNone/>
              <a:defRPr sz="1400"/>
            </a:lvl1pPr>
            <a:lvl2pPr rtl="0" indent="0" marL="457200">
              <a:buFont typeface="Times New Roman"/>
              <a:buNone/>
              <a:defRPr sz="1200"/>
            </a:lvl2pPr>
            <a:lvl3pPr rtl="0" indent="0" marL="914400">
              <a:buFont typeface="Times New Roman"/>
              <a:buNone/>
              <a:defRPr sz="1000"/>
            </a:lvl3pPr>
            <a:lvl4pPr rtl="0" indent="0" marL="1371600">
              <a:buFont typeface="Times New Roman"/>
              <a:buNone/>
              <a:defRPr sz="900"/>
            </a:lvl4pPr>
            <a:lvl5pPr rtl="0" indent="0" marL="1828800">
              <a:buFont typeface="Times New Roman"/>
              <a:buNone/>
              <a:defRPr sz="900"/>
            </a:lvl5pPr>
            <a:lvl6pPr rtl="0" indent="0" marL="2286000">
              <a:buFont typeface="Times New Roman"/>
              <a:buNone/>
              <a:defRPr sz="900"/>
            </a:lvl6pPr>
            <a:lvl7pPr rtl="0" indent="0" marL="2743200">
              <a:buFont typeface="Times New Roman"/>
              <a:buNone/>
              <a:defRPr sz="900"/>
            </a:lvl7pPr>
            <a:lvl8pPr rtl="0" indent="0" marL="3200400">
              <a:buFont typeface="Times New Roman"/>
              <a:buNone/>
              <a:defRPr sz="900"/>
            </a:lvl8pPr>
            <a:lvl9pPr rtl="0" indent="0" marL="3657600">
              <a:buFont typeface="Times New Roman"/>
              <a:buNone/>
              <a:defRPr sz="900"/>
            </a:lvl9pPr>
          </a:lstStyle>
          <a:p/>
        </p:txBody>
      </p:sp>
      <p:sp>
        <p:nvSpPr>
          <p:cNvPr id="82" name="Shape 82"/>
          <p:cNvSpPr txBox="1"/>
          <p:nvPr>
            <p:ph idx="10" type="dt"/>
          </p:nvPr>
        </p:nvSpPr>
        <p:spPr>
          <a:xfrm>
            <a:off y="6248400" x="685800"/>
            <a:ext cy="457200" cx="1904999"/>
          </a:xfrm>
          <a:prstGeom prst="rect">
            <a:avLst/>
          </a:prstGeom>
          <a:noFill/>
          <a:ln>
            <a:noFill/>
          </a:ln>
        </p:spPr>
        <p:txBody>
          <a:bodyPr bIns="91425" rIns="91425" lIns="91425" tIns="91425" anchor="t" anchorCtr="0"/>
          <a:lstStyle>
            <a:lvl1pPr algn="l"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
        <p:nvSpPr>
          <p:cNvPr id="83" name="Shape 83"/>
          <p:cNvSpPr txBox="1"/>
          <p:nvPr>
            <p:ph idx="11" type="ftr"/>
          </p:nvPr>
        </p:nvSpPr>
        <p:spPr>
          <a:xfrm>
            <a:off y="6248400" x="3124200"/>
            <a:ext cy="457200" cx="2895600"/>
          </a:xfrm>
          <a:prstGeom prst="rect">
            <a:avLst/>
          </a:prstGeom>
          <a:noFill/>
          <a:ln>
            <a:noFill/>
          </a:ln>
        </p:spPr>
        <p:txBody>
          <a:bodyPr bIns="91425" rIns="91425" lIns="91425" tIns="91425" anchor="t" anchorCtr="0"/>
          <a:lstStyle>
            <a:lvl1pPr algn="ctr"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
        <p:nvSpPr>
          <p:cNvPr id="84" name="Shape 84"/>
          <p:cNvSpPr txBox="1"/>
          <p:nvPr>
            <p:ph idx="12" type="sldNum"/>
          </p:nvPr>
        </p:nvSpPr>
        <p:spPr>
          <a:xfrm>
            <a:off y="6248400" x="6553200"/>
            <a:ext cy="457200" cx="1904999"/>
          </a:xfrm>
          <a:prstGeom prst="rect">
            <a:avLst/>
          </a:prstGeom>
          <a:noFill/>
          <a:ln>
            <a:noFill/>
          </a:ln>
        </p:spPr>
        <p:txBody>
          <a:bodyPr bIns="91425" rIns="91425" lIns="91425" tIns="91425" anchor="t" anchorCtr="0"/>
          <a:lstStyle>
            <a:lvl1pPr algn="r"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vertTx" type="vertTx">
  <p:cSld name="Title and Vertical Text">
    <p:spTree>
      <p:nvGrpSpPr>
        <p:cNvPr id="85" name="Shape 85"/>
        <p:cNvGrpSpPr/>
        <p:nvPr/>
      </p:nvGrpSpPr>
      <p:grpSpPr>
        <a:xfrm>
          <a:off y="0" x="0"/>
          <a:ext cy="0" cx="0"/>
          <a:chOff y="0" x="0"/>
          <a:chExt cy="0" cx="0"/>
        </a:xfrm>
      </p:grpSpPr>
      <p:sp>
        <p:nvSpPr>
          <p:cNvPr id="86" name="Shape 86"/>
          <p:cNvSpPr txBox="1"/>
          <p:nvPr>
            <p:ph type="title"/>
          </p:nvPr>
        </p:nvSpPr>
        <p:spPr>
          <a:xfrm>
            <a:off y="609600" x="685800"/>
            <a:ext cy="1143000" cx="7772400"/>
          </a:xfrm>
          <a:prstGeom prst="rect">
            <a:avLst/>
          </a:prstGeom>
          <a:noFill/>
          <a:ln>
            <a:noFill/>
          </a:ln>
        </p:spPr>
        <p:txBody>
          <a:bodyPr bIns="91425" rIns="91425" lIns="91425" tIns="91425" anchor="ctr" anchorCtr="0"/>
          <a:lstStyle>
            <a:lvl1pPr algn="ctr" rtl="0">
              <a:spcBef>
                <a:spcPts val="0"/>
              </a:spcBef>
              <a:spcAft>
                <a:spcPts val="0"/>
              </a:spcAft>
              <a:defRPr sz="4400">
                <a:solidFill>
                  <a:schemeClr val="dk2"/>
                </a:solidFill>
                <a:latin typeface="Times New Roman"/>
                <a:ea typeface="Times New Roman"/>
                <a:cs typeface="Times New Roman"/>
                <a:sym typeface="Times New Roman"/>
              </a:defRPr>
            </a:lvl1pPr>
            <a:lvl2pPr algn="ctr" rtl="0">
              <a:spcBef>
                <a:spcPts val="0"/>
              </a:spcBef>
              <a:spcAft>
                <a:spcPts val="0"/>
              </a:spcAft>
              <a:defRPr sz="4400">
                <a:solidFill>
                  <a:schemeClr val="dk2"/>
                </a:solidFill>
                <a:latin typeface="Times New Roman"/>
                <a:ea typeface="Times New Roman"/>
                <a:cs typeface="Times New Roman"/>
                <a:sym typeface="Times New Roman"/>
              </a:defRPr>
            </a:lvl2pPr>
            <a:lvl3pPr algn="ctr" rtl="0">
              <a:spcBef>
                <a:spcPts val="0"/>
              </a:spcBef>
              <a:spcAft>
                <a:spcPts val="0"/>
              </a:spcAft>
              <a:defRPr sz="4400">
                <a:solidFill>
                  <a:schemeClr val="dk2"/>
                </a:solidFill>
                <a:latin typeface="Times New Roman"/>
                <a:ea typeface="Times New Roman"/>
                <a:cs typeface="Times New Roman"/>
                <a:sym typeface="Times New Roman"/>
              </a:defRPr>
            </a:lvl3pPr>
            <a:lvl4pPr algn="ctr" rtl="0">
              <a:spcBef>
                <a:spcPts val="0"/>
              </a:spcBef>
              <a:spcAft>
                <a:spcPts val="0"/>
              </a:spcAft>
              <a:defRPr sz="4400">
                <a:solidFill>
                  <a:schemeClr val="dk2"/>
                </a:solidFill>
                <a:latin typeface="Times New Roman"/>
                <a:ea typeface="Times New Roman"/>
                <a:cs typeface="Times New Roman"/>
                <a:sym typeface="Times New Roman"/>
              </a:defRPr>
            </a:lvl4pPr>
            <a:lvl5pPr algn="ctr" rtl="0">
              <a:spcBef>
                <a:spcPts val="0"/>
              </a:spcBef>
              <a:spcAft>
                <a:spcPts val="0"/>
              </a:spcAft>
              <a:defRPr sz="4400">
                <a:solidFill>
                  <a:schemeClr val="dk2"/>
                </a:solidFill>
                <a:latin typeface="Times New Roman"/>
                <a:ea typeface="Times New Roman"/>
                <a:cs typeface="Times New Roman"/>
                <a:sym typeface="Times New Roman"/>
              </a:defRPr>
            </a:lvl5pPr>
            <a:lvl6pPr algn="ctr" rtl="0" marL="457200">
              <a:spcBef>
                <a:spcPts val="0"/>
              </a:spcBef>
              <a:spcAft>
                <a:spcPts val="0"/>
              </a:spcAft>
              <a:defRPr sz="4400">
                <a:solidFill>
                  <a:schemeClr val="dk2"/>
                </a:solidFill>
                <a:latin typeface="Times New Roman"/>
                <a:ea typeface="Times New Roman"/>
                <a:cs typeface="Times New Roman"/>
                <a:sym typeface="Times New Roman"/>
              </a:defRPr>
            </a:lvl6pPr>
            <a:lvl7pPr algn="ctr" rtl="0" marL="914400">
              <a:spcBef>
                <a:spcPts val="0"/>
              </a:spcBef>
              <a:spcAft>
                <a:spcPts val="0"/>
              </a:spcAft>
              <a:defRPr sz="4400">
                <a:solidFill>
                  <a:schemeClr val="dk2"/>
                </a:solidFill>
                <a:latin typeface="Times New Roman"/>
                <a:ea typeface="Times New Roman"/>
                <a:cs typeface="Times New Roman"/>
                <a:sym typeface="Times New Roman"/>
              </a:defRPr>
            </a:lvl7pPr>
            <a:lvl8pPr algn="ctr" rtl="0" marL="1371600">
              <a:spcBef>
                <a:spcPts val="0"/>
              </a:spcBef>
              <a:spcAft>
                <a:spcPts val="0"/>
              </a:spcAft>
              <a:defRPr sz="4400">
                <a:solidFill>
                  <a:schemeClr val="dk2"/>
                </a:solidFill>
                <a:latin typeface="Times New Roman"/>
                <a:ea typeface="Times New Roman"/>
                <a:cs typeface="Times New Roman"/>
                <a:sym typeface="Times New Roman"/>
              </a:defRPr>
            </a:lvl8pPr>
            <a:lvl9pPr algn="ctr" rtl="0" marL="1828800">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id="87" name="Shape 87"/>
          <p:cNvSpPr txBox="1"/>
          <p:nvPr>
            <p:ph idx="1" type="body"/>
          </p:nvPr>
        </p:nvSpPr>
        <p:spPr>
          <a:xfrm rot="5400000">
            <a:off y="152399" x="2514599"/>
            <a:ext cy="7772400" cx="4114800"/>
          </a:xfrm>
          <a:prstGeom prst="rect">
            <a:avLst/>
          </a:prstGeom>
          <a:noFill/>
          <a:ln>
            <a:noFill/>
          </a:ln>
        </p:spPr>
        <p:txBody>
          <a:bodyPr bIns="91425" rIns="91425" lIns="91425" tIns="91425" anchor="t" anchorCtr="0"/>
          <a:lstStyle>
            <a:lvl1pPr algn="l" rtl="0" indent="-107950" marL="342900">
              <a:spcBef>
                <a:spcPts val="640"/>
              </a:spcBef>
              <a:spcAft>
                <a:spcPts val="0"/>
              </a:spcAft>
              <a:buClr>
                <a:schemeClr val="dk1"/>
              </a:buClr>
              <a:buFont typeface="Arial"/>
              <a:buChar char="•"/>
              <a:defRPr sz="3200">
                <a:solidFill>
                  <a:schemeClr val="dk1"/>
                </a:solidFill>
                <a:latin typeface="Times New Roman"/>
                <a:ea typeface="Times New Roman"/>
                <a:cs typeface="Times New Roman"/>
                <a:sym typeface="Times New Roman"/>
              </a:defRPr>
            </a:lvl1pPr>
            <a:lvl2pPr algn="l" rtl="0" indent="-76200" marL="742950">
              <a:spcBef>
                <a:spcPts val="560"/>
              </a:spcBef>
              <a:spcAft>
                <a:spcPts val="0"/>
              </a:spcAft>
              <a:buClr>
                <a:schemeClr val="dk1"/>
              </a:buClr>
              <a:buFont typeface="Arial"/>
              <a:buChar char="•"/>
              <a:defRPr sz="2800">
                <a:solidFill>
                  <a:schemeClr val="dk1"/>
                </a:solidFill>
                <a:latin typeface="Times New Roman"/>
                <a:ea typeface="Times New Roman"/>
                <a:cs typeface="Times New Roman"/>
                <a:sym typeface="Times New Roman"/>
              </a:defRPr>
            </a:lvl2pPr>
            <a:lvl3pPr algn="l" rtl="0" indent="-47625" marL="1143000">
              <a:spcBef>
                <a:spcPts val="480"/>
              </a:spcBef>
              <a:spcAft>
                <a:spcPts val="0"/>
              </a:spcAft>
              <a:buClr>
                <a:schemeClr val="dk1"/>
              </a:buClr>
              <a:buFont typeface="Arial"/>
              <a:buChar char="•"/>
              <a:defRPr sz="2400">
                <a:solidFill>
                  <a:schemeClr val="dk1"/>
                </a:solidFill>
                <a:latin typeface="Times New Roman"/>
                <a:ea typeface="Times New Roman"/>
                <a:cs typeface="Times New Roman"/>
                <a:sym typeface="Times New Roman"/>
              </a:defRPr>
            </a:lvl3pPr>
            <a:lvl4pPr algn="l" rtl="0" indent="-76200" marL="16002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4pPr>
            <a:lvl5pPr algn="l" rtl="0" indent="-76200" marL="20574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5pPr>
            <a:lvl6pPr algn="l" rtl="0" indent="-76200" marL="25146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6pPr>
            <a:lvl7pPr algn="l" rtl="0" indent="-76200" marL="29718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7pPr>
            <a:lvl8pPr algn="l" rtl="0" indent="-76200" marL="34290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8pPr>
            <a:lvl9pPr algn="l" rtl="0" indent="-76200" marL="38862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9pPr>
          </a:lstStyle>
          <a:p/>
        </p:txBody>
      </p:sp>
      <p:sp>
        <p:nvSpPr>
          <p:cNvPr id="88" name="Shape 88"/>
          <p:cNvSpPr txBox="1"/>
          <p:nvPr>
            <p:ph idx="10" type="dt"/>
          </p:nvPr>
        </p:nvSpPr>
        <p:spPr>
          <a:xfrm>
            <a:off y="6248400" x="685800"/>
            <a:ext cy="457200" cx="1904999"/>
          </a:xfrm>
          <a:prstGeom prst="rect">
            <a:avLst/>
          </a:prstGeom>
          <a:noFill/>
          <a:ln>
            <a:noFill/>
          </a:ln>
        </p:spPr>
        <p:txBody>
          <a:bodyPr bIns="91425" rIns="91425" lIns="91425" tIns="91425" anchor="t" anchorCtr="0"/>
          <a:lstStyle>
            <a:lvl1pPr algn="l"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
        <p:nvSpPr>
          <p:cNvPr id="89" name="Shape 89"/>
          <p:cNvSpPr txBox="1"/>
          <p:nvPr>
            <p:ph idx="11" type="ftr"/>
          </p:nvPr>
        </p:nvSpPr>
        <p:spPr>
          <a:xfrm>
            <a:off y="6248400" x="3124200"/>
            <a:ext cy="457200" cx="2895600"/>
          </a:xfrm>
          <a:prstGeom prst="rect">
            <a:avLst/>
          </a:prstGeom>
          <a:noFill/>
          <a:ln>
            <a:noFill/>
          </a:ln>
        </p:spPr>
        <p:txBody>
          <a:bodyPr bIns="91425" rIns="91425" lIns="91425" tIns="91425" anchor="t" anchorCtr="0"/>
          <a:lstStyle>
            <a:lvl1pPr algn="ctr"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
        <p:nvSpPr>
          <p:cNvPr id="90" name="Shape 90"/>
          <p:cNvSpPr txBox="1"/>
          <p:nvPr>
            <p:ph idx="12" type="sldNum"/>
          </p:nvPr>
        </p:nvSpPr>
        <p:spPr>
          <a:xfrm>
            <a:off y="6248400" x="6553200"/>
            <a:ext cy="457200" cx="1904999"/>
          </a:xfrm>
          <a:prstGeom prst="rect">
            <a:avLst/>
          </a:prstGeom>
          <a:noFill/>
          <a:ln>
            <a:noFill/>
          </a:ln>
        </p:spPr>
        <p:txBody>
          <a:bodyPr bIns="91425" rIns="91425" lIns="91425" tIns="91425" anchor="t" anchorCtr="0"/>
          <a:lstStyle>
            <a:lvl1pPr algn="r"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vertTitleAndTx" type="vertTitleAndTx">
  <p:cSld name="Vertical Title and Text">
    <p:spTree>
      <p:nvGrpSpPr>
        <p:cNvPr id="91" name="Shape 91"/>
        <p:cNvGrpSpPr/>
        <p:nvPr/>
      </p:nvGrpSpPr>
      <p:grpSpPr>
        <a:xfrm>
          <a:off y="0" x="0"/>
          <a:ext cy="0" cx="0"/>
          <a:chOff y="0" x="0"/>
          <a:chExt cy="0" cx="0"/>
        </a:xfrm>
      </p:grpSpPr>
      <p:sp>
        <p:nvSpPr>
          <p:cNvPr id="92" name="Shape 92"/>
          <p:cNvSpPr txBox="1"/>
          <p:nvPr>
            <p:ph type="title"/>
          </p:nvPr>
        </p:nvSpPr>
        <p:spPr>
          <a:xfrm rot="5400000">
            <a:off y="2381249" x="4743449"/>
            <a:ext cy="1943100" cx="5486399"/>
          </a:xfrm>
          <a:prstGeom prst="rect">
            <a:avLst/>
          </a:prstGeom>
          <a:noFill/>
          <a:ln>
            <a:noFill/>
          </a:ln>
        </p:spPr>
        <p:txBody>
          <a:bodyPr bIns="91425" rIns="91425" lIns="91425" tIns="91425" anchor="ctr" anchorCtr="0"/>
          <a:lstStyle>
            <a:lvl1pPr algn="ctr" rtl="0">
              <a:spcBef>
                <a:spcPts val="0"/>
              </a:spcBef>
              <a:spcAft>
                <a:spcPts val="0"/>
              </a:spcAft>
              <a:defRPr sz="4400">
                <a:solidFill>
                  <a:schemeClr val="dk2"/>
                </a:solidFill>
                <a:latin typeface="Times New Roman"/>
                <a:ea typeface="Times New Roman"/>
                <a:cs typeface="Times New Roman"/>
                <a:sym typeface="Times New Roman"/>
              </a:defRPr>
            </a:lvl1pPr>
            <a:lvl2pPr algn="ctr" rtl="0">
              <a:spcBef>
                <a:spcPts val="0"/>
              </a:spcBef>
              <a:spcAft>
                <a:spcPts val="0"/>
              </a:spcAft>
              <a:defRPr sz="4400">
                <a:solidFill>
                  <a:schemeClr val="dk2"/>
                </a:solidFill>
                <a:latin typeface="Times New Roman"/>
                <a:ea typeface="Times New Roman"/>
                <a:cs typeface="Times New Roman"/>
                <a:sym typeface="Times New Roman"/>
              </a:defRPr>
            </a:lvl2pPr>
            <a:lvl3pPr algn="ctr" rtl="0">
              <a:spcBef>
                <a:spcPts val="0"/>
              </a:spcBef>
              <a:spcAft>
                <a:spcPts val="0"/>
              </a:spcAft>
              <a:defRPr sz="4400">
                <a:solidFill>
                  <a:schemeClr val="dk2"/>
                </a:solidFill>
                <a:latin typeface="Times New Roman"/>
                <a:ea typeface="Times New Roman"/>
                <a:cs typeface="Times New Roman"/>
                <a:sym typeface="Times New Roman"/>
              </a:defRPr>
            </a:lvl3pPr>
            <a:lvl4pPr algn="ctr" rtl="0">
              <a:spcBef>
                <a:spcPts val="0"/>
              </a:spcBef>
              <a:spcAft>
                <a:spcPts val="0"/>
              </a:spcAft>
              <a:defRPr sz="4400">
                <a:solidFill>
                  <a:schemeClr val="dk2"/>
                </a:solidFill>
                <a:latin typeface="Times New Roman"/>
                <a:ea typeface="Times New Roman"/>
                <a:cs typeface="Times New Roman"/>
                <a:sym typeface="Times New Roman"/>
              </a:defRPr>
            </a:lvl4pPr>
            <a:lvl5pPr algn="ctr" rtl="0">
              <a:spcBef>
                <a:spcPts val="0"/>
              </a:spcBef>
              <a:spcAft>
                <a:spcPts val="0"/>
              </a:spcAft>
              <a:defRPr sz="4400">
                <a:solidFill>
                  <a:schemeClr val="dk2"/>
                </a:solidFill>
                <a:latin typeface="Times New Roman"/>
                <a:ea typeface="Times New Roman"/>
                <a:cs typeface="Times New Roman"/>
                <a:sym typeface="Times New Roman"/>
              </a:defRPr>
            </a:lvl5pPr>
            <a:lvl6pPr algn="ctr" rtl="0" marL="457200">
              <a:spcBef>
                <a:spcPts val="0"/>
              </a:spcBef>
              <a:spcAft>
                <a:spcPts val="0"/>
              </a:spcAft>
              <a:defRPr sz="4400">
                <a:solidFill>
                  <a:schemeClr val="dk2"/>
                </a:solidFill>
                <a:latin typeface="Times New Roman"/>
                <a:ea typeface="Times New Roman"/>
                <a:cs typeface="Times New Roman"/>
                <a:sym typeface="Times New Roman"/>
              </a:defRPr>
            </a:lvl6pPr>
            <a:lvl7pPr algn="ctr" rtl="0" marL="914400">
              <a:spcBef>
                <a:spcPts val="0"/>
              </a:spcBef>
              <a:spcAft>
                <a:spcPts val="0"/>
              </a:spcAft>
              <a:defRPr sz="4400">
                <a:solidFill>
                  <a:schemeClr val="dk2"/>
                </a:solidFill>
                <a:latin typeface="Times New Roman"/>
                <a:ea typeface="Times New Roman"/>
                <a:cs typeface="Times New Roman"/>
                <a:sym typeface="Times New Roman"/>
              </a:defRPr>
            </a:lvl7pPr>
            <a:lvl8pPr algn="ctr" rtl="0" marL="1371600">
              <a:spcBef>
                <a:spcPts val="0"/>
              </a:spcBef>
              <a:spcAft>
                <a:spcPts val="0"/>
              </a:spcAft>
              <a:defRPr sz="4400">
                <a:solidFill>
                  <a:schemeClr val="dk2"/>
                </a:solidFill>
                <a:latin typeface="Times New Roman"/>
                <a:ea typeface="Times New Roman"/>
                <a:cs typeface="Times New Roman"/>
                <a:sym typeface="Times New Roman"/>
              </a:defRPr>
            </a:lvl8pPr>
            <a:lvl9pPr algn="ctr" rtl="0" marL="1828800">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id="93" name="Shape 93"/>
          <p:cNvSpPr txBox="1"/>
          <p:nvPr>
            <p:ph idx="1" type="body"/>
          </p:nvPr>
        </p:nvSpPr>
        <p:spPr>
          <a:xfrm rot="5400000">
            <a:off y="514349" x="781050"/>
            <a:ext cy="5676900" cx="5486399"/>
          </a:xfrm>
          <a:prstGeom prst="rect">
            <a:avLst/>
          </a:prstGeom>
          <a:noFill/>
          <a:ln>
            <a:noFill/>
          </a:ln>
        </p:spPr>
        <p:txBody>
          <a:bodyPr bIns="91425" rIns="91425" lIns="91425" tIns="91425" anchor="t" anchorCtr="0"/>
          <a:lstStyle>
            <a:lvl1pPr algn="l" rtl="0" indent="-107950" marL="342900">
              <a:spcBef>
                <a:spcPts val="640"/>
              </a:spcBef>
              <a:spcAft>
                <a:spcPts val="0"/>
              </a:spcAft>
              <a:buClr>
                <a:schemeClr val="dk1"/>
              </a:buClr>
              <a:buFont typeface="Arial"/>
              <a:buChar char="•"/>
              <a:defRPr sz="3200">
                <a:solidFill>
                  <a:schemeClr val="dk1"/>
                </a:solidFill>
                <a:latin typeface="Times New Roman"/>
                <a:ea typeface="Times New Roman"/>
                <a:cs typeface="Times New Roman"/>
                <a:sym typeface="Times New Roman"/>
              </a:defRPr>
            </a:lvl1pPr>
            <a:lvl2pPr algn="l" rtl="0" indent="-76200" marL="742950">
              <a:spcBef>
                <a:spcPts val="560"/>
              </a:spcBef>
              <a:spcAft>
                <a:spcPts val="0"/>
              </a:spcAft>
              <a:buClr>
                <a:schemeClr val="dk1"/>
              </a:buClr>
              <a:buFont typeface="Arial"/>
              <a:buChar char="•"/>
              <a:defRPr sz="2800">
                <a:solidFill>
                  <a:schemeClr val="dk1"/>
                </a:solidFill>
                <a:latin typeface="Times New Roman"/>
                <a:ea typeface="Times New Roman"/>
                <a:cs typeface="Times New Roman"/>
                <a:sym typeface="Times New Roman"/>
              </a:defRPr>
            </a:lvl2pPr>
            <a:lvl3pPr algn="l" rtl="0" indent="-47625" marL="1143000">
              <a:spcBef>
                <a:spcPts val="480"/>
              </a:spcBef>
              <a:spcAft>
                <a:spcPts val="0"/>
              </a:spcAft>
              <a:buClr>
                <a:schemeClr val="dk1"/>
              </a:buClr>
              <a:buFont typeface="Arial"/>
              <a:buChar char="•"/>
              <a:defRPr sz="2400">
                <a:solidFill>
                  <a:schemeClr val="dk1"/>
                </a:solidFill>
                <a:latin typeface="Times New Roman"/>
                <a:ea typeface="Times New Roman"/>
                <a:cs typeface="Times New Roman"/>
                <a:sym typeface="Times New Roman"/>
              </a:defRPr>
            </a:lvl3pPr>
            <a:lvl4pPr algn="l" rtl="0" indent="-76200" marL="16002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4pPr>
            <a:lvl5pPr algn="l" rtl="0" indent="-76200" marL="20574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5pPr>
            <a:lvl6pPr algn="l" rtl="0" indent="-76200" marL="25146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6pPr>
            <a:lvl7pPr algn="l" rtl="0" indent="-76200" marL="29718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7pPr>
            <a:lvl8pPr algn="l" rtl="0" indent="-76200" marL="34290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8pPr>
            <a:lvl9pPr algn="l" rtl="0" indent="-76200" marL="38862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9pPr>
          </a:lstStyle>
          <a:p/>
        </p:txBody>
      </p:sp>
      <p:sp>
        <p:nvSpPr>
          <p:cNvPr id="94" name="Shape 94"/>
          <p:cNvSpPr txBox="1"/>
          <p:nvPr>
            <p:ph idx="10" type="dt"/>
          </p:nvPr>
        </p:nvSpPr>
        <p:spPr>
          <a:xfrm>
            <a:off y="6248400" x="685800"/>
            <a:ext cy="457200" cx="1904999"/>
          </a:xfrm>
          <a:prstGeom prst="rect">
            <a:avLst/>
          </a:prstGeom>
          <a:noFill/>
          <a:ln>
            <a:noFill/>
          </a:ln>
        </p:spPr>
        <p:txBody>
          <a:bodyPr bIns="91425" rIns="91425" lIns="91425" tIns="91425" anchor="t" anchorCtr="0"/>
          <a:lstStyle>
            <a:lvl1pPr algn="l"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
        <p:nvSpPr>
          <p:cNvPr id="95" name="Shape 95"/>
          <p:cNvSpPr txBox="1"/>
          <p:nvPr>
            <p:ph idx="11" type="ftr"/>
          </p:nvPr>
        </p:nvSpPr>
        <p:spPr>
          <a:xfrm>
            <a:off y="6248400" x="3124200"/>
            <a:ext cy="457200" cx="2895600"/>
          </a:xfrm>
          <a:prstGeom prst="rect">
            <a:avLst/>
          </a:prstGeom>
          <a:noFill/>
          <a:ln>
            <a:noFill/>
          </a:ln>
        </p:spPr>
        <p:txBody>
          <a:bodyPr bIns="91425" rIns="91425" lIns="91425" tIns="91425" anchor="t" anchorCtr="0"/>
          <a:lstStyle>
            <a:lvl1pPr algn="ctr"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
        <p:nvSpPr>
          <p:cNvPr id="96" name="Shape 96"/>
          <p:cNvSpPr txBox="1"/>
          <p:nvPr>
            <p:ph idx="12" type="sldNum"/>
          </p:nvPr>
        </p:nvSpPr>
        <p:spPr>
          <a:xfrm>
            <a:off y="6248400" x="6553200"/>
            <a:ext cy="457200" cx="1904999"/>
          </a:xfrm>
          <a:prstGeom prst="rect">
            <a:avLst/>
          </a:prstGeom>
          <a:noFill/>
          <a:ln>
            <a:noFill/>
          </a:ln>
        </p:spPr>
        <p:txBody>
          <a:bodyPr bIns="91425" rIns="91425" lIns="91425" tIns="91425" anchor="t" anchorCtr="0"/>
          <a:lstStyle>
            <a:lvl1pPr algn="r"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objOnly" type="objOnly">
  <p:cSld name="Content">
    <p:spTree>
      <p:nvGrpSpPr>
        <p:cNvPr id="97" name="Shape 97"/>
        <p:cNvGrpSpPr/>
        <p:nvPr/>
      </p:nvGrpSpPr>
      <p:grpSpPr>
        <a:xfrm>
          <a:off y="0" x="0"/>
          <a:ext cy="0" cx="0"/>
          <a:chOff y="0" x="0"/>
          <a:chExt cy="0" cx="0"/>
        </a:xfrm>
      </p:grpSpPr>
      <p:sp>
        <p:nvSpPr>
          <p:cNvPr id="98" name="Shape 98"/>
          <p:cNvSpPr txBox="1"/>
          <p:nvPr>
            <p:ph idx="1" type="body"/>
          </p:nvPr>
        </p:nvSpPr>
        <p:spPr>
          <a:xfrm>
            <a:off y="609600" x="685800"/>
            <a:ext cy="5486399" cx="7772400"/>
          </a:xfrm>
          <a:prstGeom prst="rect">
            <a:avLst/>
          </a:prstGeom>
          <a:noFill/>
          <a:ln>
            <a:noFill/>
          </a:ln>
        </p:spPr>
        <p:txBody>
          <a:bodyPr bIns="91425" rIns="91425" lIns="91425" tIns="91425" anchor="t" anchorCtr="0"/>
          <a:lstStyle>
            <a:lvl1pPr algn="l" rtl="0" indent="-107950" marL="342900">
              <a:spcBef>
                <a:spcPts val="640"/>
              </a:spcBef>
              <a:spcAft>
                <a:spcPts val="0"/>
              </a:spcAft>
              <a:buClr>
                <a:schemeClr val="dk1"/>
              </a:buClr>
              <a:buFont typeface="Arial"/>
              <a:buChar char="•"/>
              <a:defRPr sz="3200">
                <a:solidFill>
                  <a:schemeClr val="dk1"/>
                </a:solidFill>
                <a:latin typeface="Times New Roman"/>
                <a:ea typeface="Times New Roman"/>
                <a:cs typeface="Times New Roman"/>
                <a:sym typeface="Times New Roman"/>
              </a:defRPr>
            </a:lvl1pPr>
            <a:lvl2pPr algn="l" rtl="0" indent="-76200" marL="742950">
              <a:spcBef>
                <a:spcPts val="560"/>
              </a:spcBef>
              <a:spcAft>
                <a:spcPts val="0"/>
              </a:spcAft>
              <a:buClr>
                <a:schemeClr val="dk1"/>
              </a:buClr>
              <a:buFont typeface="Arial"/>
              <a:buChar char="•"/>
              <a:defRPr sz="2800">
                <a:solidFill>
                  <a:schemeClr val="dk1"/>
                </a:solidFill>
                <a:latin typeface="Times New Roman"/>
                <a:ea typeface="Times New Roman"/>
                <a:cs typeface="Times New Roman"/>
                <a:sym typeface="Times New Roman"/>
              </a:defRPr>
            </a:lvl2pPr>
            <a:lvl3pPr algn="l" rtl="0" indent="-47625" marL="1143000">
              <a:spcBef>
                <a:spcPts val="480"/>
              </a:spcBef>
              <a:spcAft>
                <a:spcPts val="0"/>
              </a:spcAft>
              <a:buClr>
                <a:schemeClr val="dk1"/>
              </a:buClr>
              <a:buFont typeface="Arial"/>
              <a:buChar char="•"/>
              <a:defRPr sz="2400">
                <a:solidFill>
                  <a:schemeClr val="dk1"/>
                </a:solidFill>
                <a:latin typeface="Times New Roman"/>
                <a:ea typeface="Times New Roman"/>
                <a:cs typeface="Times New Roman"/>
                <a:sym typeface="Times New Roman"/>
              </a:defRPr>
            </a:lvl3pPr>
            <a:lvl4pPr algn="l" rtl="0" indent="-76200" marL="16002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4pPr>
            <a:lvl5pPr algn="l" rtl="0" indent="-76200" marL="20574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5pPr>
            <a:lvl6pPr algn="l" rtl="0" indent="-76200" marL="25146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6pPr>
            <a:lvl7pPr algn="l" rtl="0" indent="-76200" marL="29718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7pPr>
            <a:lvl8pPr algn="l" rtl="0" indent="-76200" marL="34290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8pPr>
            <a:lvl9pPr algn="l" rtl="0" indent="-76200" marL="38862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9pPr>
          </a:lstStyle>
          <a:p/>
        </p:txBody>
      </p:sp>
      <p:sp>
        <p:nvSpPr>
          <p:cNvPr id="99" name="Shape 99"/>
          <p:cNvSpPr txBox="1"/>
          <p:nvPr>
            <p:ph idx="10" type="dt"/>
          </p:nvPr>
        </p:nvSpPr>
        <p:spPr>
          <a:xfrm>
            <a:off y="6248400" x="685800"/>
            <a:ext cy="457200" cx="1904999"/>
          </a:xfrm>
          <a:prstGeom prst="rect">
            <a:avLst/>
          </a:prstGeom>
          <a:noFill/>
          <a:ln>
            <a:noFill/>
          </a:ln>
        </p:spPr>
        <p:txBody>
          <a:bodyPr bIns="91425" rIns="91425" lIns="91425" tIns="91425" anchor="t" anchorCtr="0"/>
          <a:lstStyle>
            <a:lvl1pPr algn="l"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
        <p:nvSpPr>
          <p:cNvPr id="100" name="Shape 100"/>
          <p:cNvSpPr txBox="1"/>
          <p:nvPr>
            <p:ph idx="11" type="ftr"/>
          </p:nvPr>
        </p:nvSpPr>
        <p:spPr>
          <a:xfrm>
            <a:off y="6248400" x="3124200"/>
            <a:ext cy="457200" cx="2895600"/>
          </a:xfrm>
          <a:prstGeom prst="rect">
            <a:avLst/>
          </a:prstGeom>
          <a:noFill/>
          <a:ln>
            <a:noFill/>
          </a:ln>
        </p:spPr>
        <p:txBody>
          <a:bodyPr bIns="91425" rIns="91425" lIns="91425" tIns="91425" anchor="t" anchorCtr="0"/>
          <a:lstStyle>
            <a:lvl1pPr algn="ctr"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
        <p:nvSpPr>
          <p:cNvPr id="101" name="Shape 101"/>
          <p:cNvSpPr txBox="1"/>
          <p:nvPr>
            <p:ph idx="12" type="sldNum"/>
          </p:nvPr>
        </p:nvSpPr>
        <p:spPr>
          <a:xfrm>
            <a:off y="6248400" x="6553200"/>
            <a:ext cy="457200" cx="1904999"/>
          </a:xfrm>
          <a:prstGeom prst="rect">
            <a:avLst/>
          </a:prstGeom>
          <a:noFill/>
          <a:ln>
            <a:noFill/>
          </a:ln>
        </p:spPr>
        <p:txBody>
          <a:bodyPr bIns="91425" rIns="91425" lIns="91425" tIns="91425" anchor="t" anchorCtr="0"/>
          <a:lstStyle>
            <a:lvl1pPr algn="r"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Slide">
    <p:spTree>
      <p:nvGrpSpPr>
        <p:cNvPr id="107" name="Shape 107"/>
        <p:cNvGrpSpPr/>
        <p:nvPr/>
      </p:nvGrpSpPr>
      <p:grpSpPr>
        <a:xfrm>
          <a:off y="0" x="0"/>
          <a:ext cy="0" cx="0"/>
          <a:chOff y="0" x="0"/>
          <a:chExt cy="0" cx="0"/>
        </a:xfrm>
      </p:grpSpPr>
      <p:sp>
        <p:nvSpPr>
          <p:cNvPr id="108" name="Shape 108"/>
          <p:cNvSpPr txBox="1"/>
          <p:nvPr>
            <p:ph type="ctrTitle"/>
          </p:nvPr>
        </p:nvSpPr>
        <p:spPr>
          <a:xfrm>
            <a:off y="484187" x="958850"/>
            <a:ext cy="1919287" cx="8189912"/>
          </a:xfrm>
          <a:prstGeom prst="rect">
            <a:avLst/>
          </a:prstGeom>
          <a:solidFill>
            <a:srgbClr val="CCFFFF"/>
          </a:solidFill>
          <a:ln>
            <a:noFill/>
          </a:ln>
        </p:spPr>
        <p:txBody>
          <a:bodyPr bIns="91425" rIns="91425" lIns="91425" tIns="91425" anchor="t" anchorCtr="0"/>
          <a:lstStyle>
            <a:lvl1pPr algn="l" rtl="0" marR="0" indent="0" marL="0">
              <a:spcBef>
                <a:spcPts val="0"/>
              </a:spcBef>
              <a:spcAft>
                <a:spcPts val="0"/>
              </a:spcAft>
              <a:defRPr strike="noStrike" u="none" b="1" cap="none" baseline="0" sz="2000" i="0">
                <a:solidFill>
                  <a:schemeClr val="dk2"/>
                </a:solidFill>
                <a:latin typeface="Verdana"/>
                <a:ea typeface="Verdana"/>
                <a:cs typeface="Verdana"/>
                <a:sym typeface="Verdana"/>
              </a:defRPr>
            </a:lvl1pPr>
            <a:lvl2pPr>
              <a:defRPr/>
            </a:lvl2pPr>
            <a:lvl3pPr>
              <a:defRPr/>
            </a:lvl3pPr>
            <a:lvl4pPr>
              <a:defRPr/>
            </a:lvl4pPr>
            <a:lvl5pPr>
              <a:defRPr/>
            </a:lvl5pPr>
            <a:lvl6pPr>
              <a:defRPr/>
            </a:lvl6pPr>
            <a:lvl7pPr>
              <a:defRPr/>
            </a:lvl7pPr>
            <a:lvl8pPr>
              <a:defRPr/>
            </a:lvl8pPr>
            <a:lvl9pPr>
              <a:defRPr/>
            </a:lvl9pPr>
          </a:lstStyle>
          <a:p/>
        </p:txBody>
      </p:sp>
      <p:sp>
        <p:nvSpPr>
          <p:cNvPr id="109" name="Shape 109"/>
          <p:cNvSpPr txBox="1"/>
          <p:nvPr>
            <p:ph idx="1" type="subTitle"/>
          </p:nvPr>
        </p:nvSpPr>
        <p:spPr>
          <a:xfrm>
            <a:off y="2403475" x="958850"/>
            <a:ext cy="4214812" cx="8189912"/>
          </a:xfrm>
          <a:prstGeom prst="rect">
            <a:avLst/>
          </a:prstGeom>
          <a:solidFill>
            <a:srgbClr val="CCFFFF"/>
          </a:solidFill>
          <a:ln>
            <a:noFill/>
          </a:ln>
        </p:spPr>
        <p:txBody>
          <a:bodyPr bIns="91425" rIns="91425" lIns="91425" tIns="91425" anchor="t" anchorCtr="0"/>
          <a:lstStyle>
            <a:lvl1pPr algn="ctr" rtl="0" marR="0" indent="0" marL="0">
              <a:spcBef>
                <a:spcPts val="480"/>
              </a:spcBef>
              <a:spcAft>
                <a:spcPts val="0"/>
              </a:spcAft>
              <a:buClr>
                <a:schemeClr val="dk1"/>
              </a:buClr>
              <a:buFont typeface="Verdana"/>
              <a:buNone/>
              <a:defRPr strike="noStrike" u="none" b="1" cap="none" baseline="0" sz="2400" i="0">
                <a:solidFill>
                  <a:schemeClr val="dk1"/>
                </a:solidFill>
                <a:latin typeface="Verdana"/>
                <a:ea typeface="Verdana"/>
                <a:cs typeface="Verdana"/>
                <a:sym typeface="Verdana"/>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ITLE_AND_BODY">
    <p:spTree>
      <p:nvGrpSpPr>
        <p:cNvPr id="10" name="Shape 10"/>
        <p:cNvGrpSpPr/>
        <p:nvPr/>
      </p:nvGrpSpPr>
      <p:grpSpPr>
        <a:xfrm>
          <a:off y="0" x="0"/>
          <a:ext cy="0" cx="0"/>
          <a:chOff y="0" x="0"/>
          <a:chExt cy="0" cx="0"/>
        </a:xfrm>
      </p:grpSpPr>
      <p:sp>
        <p:nvSpPr>
          <p:cNvPr id="11" name="Shape 11"/>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dk1"/>
                </a:solidFill>
                <a:latin typeface="Arial"/>
                <a:ea typeface="Arial"/>
                <a:cs typeface="Arial"/>
                <a:sym typeface="Arial"/>
              </a:defRPr>
            </a:lvl1pPr>
            <a:lvl2pPr algn="l" rtl="0">
              <a:spcBef>
                <a:spcPts val="0"/>
              </a:spcBef>
              <a:buSzPct val="100000"/>
              <a:buFont typeface="Arial"/>
              <a:buNone/>
              <a:defRPr b="1" sz="3600">
                <a:solidFill>
                  <a:schemeClr val="dk1"/>
                </a:solidFill>
                <a:latin typeface="Arial"/>
                <a:ea typeface="Arial"/>
                <a:cs typeface="Arial"/>
                <a:sym typeface="Arial"/>
              </a:defRPr>
            </a:lvl2pPr>
            <a:lvl3pPr algn="l" rtl="0">
              <a:spcBef>
                <a:spcPts val="0"/>
              </a:spcBef>
              <a:buSzPct val="100000"/>
              <a:buFont typeface="Arial"/>
              <a:buNone/>
              <a:defRPr b="1" sz="3600">
                <a:solidFill>
                  <a:schemeClr val="dk1"/>
                </a:solidFill>
                <a:latin typeface="Arial"/>
                <a:ea typeface="Arial"/>
                <a:cs typeface="Arial"/>
                <a:sym typeface="Arial"/>
              </a:defRPr>
            </a:lvl3pPr>
            <a:lvl4pPr algn="l" rtl="0">
              <a:spcBef>
                <a:spcPts val="0"/>
              </a:spcBef>
              <a:buSzPct val="100000"/>
              <a:buFont typeface="Arial"/>
              <a:buNone/>
              <a:defRPr b="1" sz="3600">
                <a:solidFill>
                  <a:schemeClr val="dk1"/>
                </a:solidFill>
                <a:latin typeface="Arial"/>
                <a:ea typeface="Arial"/>
                <a:cs typeface="Arial"/>
                <a:sym typeface="Arial"/>
              </a:defRPr>
            </a:lvl4pPr>
            <a:lvl5pPr algn="l" rtl="0">
              <a:spcBef>
                <a:spcPts val="0"/>
              </a:spcBef>
              <a:buSzPct val="100000"/>
              <a:buFont typeface="Arial"/>
              <a:buNone/>
              <a:defRPr b="1" sz="3600">
                <a:solidFill>
                  <a:schemeClr val="dk1"/>
                </a:solidFill>
                <a:latin typeface="Arial"/>
                <a:ea typeface="Arial"/>
                <a:cs typeface="Arial"/>
                <a:sym typeface="Arial"/>
              </a:defRPr>
            </a:lvl5pPr>
            <a:lvl6pPr algn="l" rtl="0">
              <a:spcBef>
                <a:spcPts val="0"/>
              </a:spcBef>
              <a:buSzPct val="100000"/>
              <a:buFont typeface="Arial"/>
              <a:buNone/>
              <a:defRPr b="1" sz="3600">
                <a:solidFill>
                  <a:schemeClr val="dk1"/>
                </a:solidFill>
                <a:latin typeface="Arial"/>
                <a:ea typeface="Arial"/>
                <a:cs typeface="Arial"/>
                <a:sym typeface="Arial"/>
              </a:defRPr>
            </a:lvl6pPr>
            <a:lvl7pPr algn="l" rtl="0">
              <a:spcBef>
                <a:spcPts val="0"/>
              </a:spcBef>
              <a:buSzPct val="100000"/>
              <a:buFont typeface="Arial"/>
              <a:buNone/>
              <a:defRPr b="1" sz="3600">
                <a:solidFill>
                  <a:schemeClr val="dk1"/>
                </a:solidFill>
                <a:latin typeface="Arial"/>
                <a:ea typeface="Arial"/>
                <a:cs typeface="Arial"/>
                <a:sym typeface="Arial"/>
              </a:defRPr>
            </a:lvl7pPr>
            <a:lvl8pPr algn="l" rtl="0">
              <a:spcBef>
                <a:spcPts val="0"/>
              </a:spcBef>
              <a:buSzPct val="100000"/>
              <a:buFont typeface="Arial"/>
              <a:buNone/>
              <a:defRPr b="1" sz="3600">
                <a:solidFill>
                  <a:schemeClr val="dk1"/>
                </a:solidFill>
                <a:latin typeface="Arial"/>
                <a:ea typeface="Arial"/>
                <a:cs typeface="Arial"/>
                <a:sym typeface="Arial"/>
              </a:defRPr>
            </a:lvl8pPr>
            <a:lvl9pPr algn="l" rtl="0">
              <a:spcBef>
                <a:spcPts val="0"/>
              </a:spcBef>
              <a:buSzPct val="100000"/>
              <a:buFont typeface="Arial"/>
              <a:buNone/>
              <a:defRPr b="1" sz="3600">
                <a:solidFill>
                  <a:schemeClr val="dk1"/>
                </a:solidFill>
                <a:latin typeface="Arial"/>
                <a:ea typeface="Arial"/>
                <a:cs typeface="Arial"/>
                <a:sym typeface="Arial"/>
              </a:defRPr>
            </a:lvl9pPr>
          </a:lstStyle>
          <a:p/>
        </p:txBody>
      </p:sp>
      <p:sp>
        <p:nvSpPr>
          <p:cNvPr id="12" name="Shape 12"/>
          <p:cNvSpPr txBox="1"/>
          <p:nvPr>
            <p:ph idx="1" type="body"/>
          </p:nvPr>
        </p:nvSpPr>
        <p:spPr>
          <a:xfrm>
            <a:off y="1600200" x="457200"/>
            <a:ext cy="4967574" cx="8229600"/>
          </a:xfrm>
          <a:prstGeom prst="rect">
            <a:avLst/>
          </a:prstGeom>
          <a:noFill/>
          <a:ln>
            <a:noFill/>
          </a:ln>
        </p:spPr>
        <p:txBody>
          <a:bodyPr bIns="91425" rIns="91425" lIns="91425" tIns="91425" anchor="t" anchorCtr="0"/>
          <a:lstStyle>
            <a:lvl1pPr rtl="0">
              <a:defRPr/>
            </a:lvl1pPr>
            <a:lvl2pPr rtl="0" indent="-285750" marL="742950">
              <a:defRPr/>
            </a:lvl2pPr>
            <a:lvl3pPr rtl="0" indent="-228600" marL="1143000">
              <a:defRPr/>
            </a:lvl3pPr>
            <a:lvl4pPr rtl="0" indent="-228600" marL="160020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110" name="Shape 110"/>
        <p:cNvGrpSpPr/>
        <p:nvPr/>
      </p:nvGrpSpPr>
      <p:grpSpPr>
        <a:xfrm>
          <a:off y="0" x="0"/>
          <a:ext cy="0" cx="0"/>
          <a:chOff y="0" x="0"/>
          <a:chExt cy="0" cx="0"/>
        </a:xfrm>
      </p:grpSpPr>
      <p:sp>
        <p:nvSpPr>
          <p:cNvPr id="111" name="Shape 111"/>
          <p:cNvSpPr txBox="1"/>
          <p:nvPr>
            <p:ph idx="1" type="subTitle"/>
          </p:nvPr>
        </p:nvSpPr>
        <p:spPr>
          <a:xfrm>
            <a:off y="3048000" x="957262"/>
            <a:ext cy="3570286" cx="8189912"/>
          </a:xfrm>
          <a:prstGeom prst="rect">
            <a:avLst/>
          </a:prstGeom>
          <a:solidFill>
            <a:srgbClr val="FFFFFF"/>
          </a:solidFill>
          <a:ln>
            <a:noFill/>
          </a:ln>
        </p:spPr>
        <p:txBody>
          <a:bodyPr bIns="91425" rIns="91425" lIns="91425" tIns="91425" anchor="t" anchorCtr="0"/>
          <a:lstStyle>
            <a:lvl1pPr algn="l" rtl="0" marR="0" indent="-273050" marL="342900">
              <a:spcBef>
                <a:spcPts val="360"/>
              </a:spcBef>
              <a:spcAft>
                <a:spcPts val="0"/>
              </a:spcAft>
              <a:buClr>
                <a:schemeClr val="dk1"/>
              </a:buClr>
              <a:buFont typeface="Arial"/>
              <a:buChar char="•"/>
              <a:defRPr strike="noStrike" u="none" b="1" cap="none" baseline="0" sz="1800" i="0">
                <a:solidFill>
                  <a:schemeClr val="dk1"/>
                </a:solidFill>
                <a:latin typeface="Verdana"/>
                <a:ea typeface="Verdana"/>
                <a:cs typeface="Verdana"/>
                <a:sym typeface="Verdana"/>
              </a:defRPr>
            </a:lvl1pPr>
            <a:lvl2pPr>
              <a:defRPr/>
            </a:lvl2pPr>
            <a:lvl3pPr>
              <a:defRPr/>
            </a:lvl3pPr>
            <a:lvl4pPr>
              <a:defRPr/>
            </a:lvl4pPr>
            <a:lvl5pPr>
              <a:defRPr/>
            </a:lvl5pPr>
            <a:lvl6pPr>
              <a:defRPr/>
            </a:lvl6pPr>
            <a:lvl7pPr>
              <a:defRPr/>
            </a:lvl7pPr>
            <a:lvl8pPr>
              <a:defRPr/>
            </a:lvl8pPr>
            <a:lvl9pPr>
              <a:defRPr/>
            </a:lvl9pPr>
          </a:lstStyle>
          <a:p/>
        </p:txBody>
      </p:sp>
      <p:sp>
        <p:nvSpPr>
          <p:cNvPr id="112" name="Shape 112"/>
          <p:cNvSpPr txBox="1"/>
          <p:nvPr>
            <p:ph type="ctrTitle"/>
          </p:nvPr>
        </p:nvSpPr>
        <p:spPr>
          <a:xfrm>
            <a:off y="484187" x="958850"/>
            <a:ext cy="2563812" cx="8189912"/>
          </a:xfrm>
          <a:prstGeom prst="rect">
            <a:avLst/>
          </a:prstGeom>
          <a:solidFill>
            <a:srgbClr val="FFFFFF"/>
          </a:solidFill>
          <a:ln>
            <a:noFill/>
          </a:ln>
        </p:spPr>
        <p:txBody>
          <a:bodyPr bIns="91425" rIns="91425" lIns="91425" tIns="91425" anchor="t" anchorCtr="0"/>
          <a:lstStyle>
            <a:lvl1pPr algn="ctr" rtl="0" marR="0" indent="0" marL="0">
              <a:spcBef>
                <a:spcPts val="0"/>
              </a:spcBef>
              <a:spcAft>
                <a:spcPts val="0"/>
              </a:spcAft>
              <a:defRPr strike="noStrike" u="none" b="1" cap="none" baseline="0" sz="1800" i="0">
                <a:solidFill>
                  <a:schemeClr val="dk2"/>
                </a:solidFill>
                <a:latin typeface="Verdana"/>
                <a:ea typeface="Verdana"/>
                <a:cs typeface="Verdana"/>
                <a:sym typeface="Verdana"/>
              </a:defRPr>
            </a:lvl1pPr>
            <a:lvl2pPr>
              <a:defRPr/>
            </a:lvl2pPr>
            <a:lvl3pPr>
              <a:defRPr/>
            </a:lvl3pPr>
            <a:lvl4pPr>
              <a:defRPr/>
            </a:lvl4pPr>
            <a:lvl5pPr>
              <a:defRPr/>
            </a:lvl5pPr>
            <a:lvl6pPr>
              <a:defRPr/>
            </a:lvl6pPr>
            <a:lvl7pPr>
              <a:defRPr/>
            </a:lvl7pPr>
            <a:lvl8pPr>
              <a:defRPr/>
            </a:lvl8pPr>
            <a:lvl9pPr>
              <a:defRPr/>
            </a:lvl9pPr>
          </a:lstStyle>
          <a:p/>
        </p:txBody>
      </p:sp>
      <p:sp>
        <p:nvSpPr>
          <p:cNvPr id="113" name="Shape 113"/>
          <p:cNvSpPr txBox="1"/>
          <p:nvPr>
            <p:ph idx="2" type="title"/>
          </p:nvPr>
        </p:nvSpPr>
        <p:spPr>
          <a:xfrm>
            <a:off y="0" x="958850"/>
            <a:ext cy="484187" cx="8189912"/>
          </a:xfrm>
          <a:prstGeom prst="rect">
            <a:avLst/>
          </a:prstGeom>
          <a:solidFill>
            <a:schemeClr val="lt1"/>
          </a:solidFill>
          <a:ln>
            <a:noFill/>
          </a:ln>
        </p:spPr>
        <p:txBody>
          <a:bodyPr bIns="91425" rIns="91425" lIns="91425" tIns="91425" anchor="ctr" anchorCtr="0"/>
          <a:lstStyle>
            <a:lvl1pPr algn="l" rtl="0">
              <a:spcBef>
                <a:spcPts val="0"/>
              </a:spcBef>
              <a:spcAft>
                <a:spcPts val="0"/>
              </a:spcAft>
              <a:defRPr b="1" sz="2400">
                <a:solidFill>
                  <a:schemeClr val="dk2"/>
                </a:solidFill>
                <a:latin typeface="Verdana"/>
                <a:ea typeface="Verdana"/>
                <a:cs typeface="Verdana"/>
                <a:sym typeface="Verdana"/>
              </a:defRPr>
            </a:lvl1pPr>
            <a:lvl2pPr algn="l" rtl="0">
              <a:spcBef>
                <a:spcPts val="0"/>
              </a:spcBef>
              <a:spcAft>
                <a:spcPts val="0"/>
              </a:spcAft>
              <a:defRPr b="1" sz="2400">
                <a:solidFill>
                  <a:schemeClr val="dk2"/>
                </a:solidFill>
                <a:latin typeface="Verdana"/>
                <a:ea typeface="Verdana"/>
                <a:cs typeface="Verdana"/>
                <a:sym typeface="Verdana"/>
              </a:defRPr>
            </a:lvl2pPr>
            <a:lvl3pPr algn="l" rtl="0">
              <a:spcBef>
                <a:spcPts val="0"/>
              </a:spcBef>
              <a:spcAft>
                <a:spcPts val="0"/>
              </a:spcAft>
              <a:defRPr b="1" sz="2400">
                <a:solidFill>
                  <a:schemeClr val="dk2"/>
                </a:solidFill>
                <a:latin typeface="Verdana"/>
                <a:ea typeface="Verdana"/>
                <a:cs typeface="Verdana"/>
                <a:sym typeface="Verdana"/>
              </a:defRPr>
            </a:lvl3pPr>
            <a:lvl4pPr algn="l" rtl="0">
              <a:spcBef>
                <a:spcPts val="0"/>
              </a:spcBef>
              <a:spcAft>
                <a:spcPts val="0"/>
              </a:spcAft>
              <a:defRPr b="1" sz="2400">
                <a:solidFill>
                  <a:schemeClr val="dk2"/>
                </a:solidFill>
                <a:latin typeface="Verdana"/>
                <a:ea typeface="Verdana"/>
                <a:cs typeface="Verdana"/>
                <a:sym typeface="Verdana"/>
              </a:defRPr>
            </a:lvl4pPr>
            <a:lvl5pPr algn="l" rtl="0">
              <a:spcBef>
                <a:spcPts val="0"/>
              </a:spcBef>
              <a:spcAft>
                <a:spcPts val="0"/>
              </a:spcAft>
              <a:defRPr b="1" sz="2400">
                <a:solidFill>
                  <a:schemeClr val="dk2"/>
                </a:solidFill>
                <a:latin typeface="Verdana"/>
                <a:ea typeface="Verdana"/>
                <a:cs typeface="Verdana"/>
                <a:sym typeface="Verdana"/>
              </a:defRPr>
            </a:lvl5pPr>
            <a:lvl6pPr algn="l" rtl="0" marL="457200">
              <a:spcBef>
                <a:spcPts val="0"/>
              </a:spcBef>
              <a:spcAft>
                <a:spcPts val="0"/>
              </a:spcAft>
              <a:defRPr b="1" sz="2400">
                <a:solidFill>
                  <a:schemeClr val="dk2"/>
                </a:solidFill>
                <a:latin typeface="Verdana"/>
                <a:ea typeface="Verdana"/>
                <a:cs typeface="Verdana"/>
                <a:sym typeface="Verdana"/>
              </a:defRPr>
            </a:lvl6pPr>
            <a:lvl7pPr algn="l" rtl="0" marL="914400">
              <a:spcBef>
                <a:spcPts val="0"/>
              </a:spcBef>
              <a:spcAft>
                <a:spcPts val="0"/>
              </a:spcAft>
              <a:defRPr b="1" sz="2400">
                <a:solidFill>
                  <a:schemeClr val="dk2"/>
                </a:solidFill>
                <a:latin typeface="Verdana"/>
                <a:ea typeface="Verdana"/>
                <a:cs typeface="Verdana"/>
                <a:sym typeface="Verdana"/>
              </a:defRPr>
            </a:lvl7pPr>
            <a:lvl8pPr algn="l" rtl="0" marL="1371600">
              <a:spcBef>
                <a:spcPts val="0"/>
              </a:spcBef>
              <a:spcAft>
                <a:spcPts val="0"/>
              </a:spcAft>
              <a:defRPr b="1" sz="2400">
                <a:solidFill>
                  <a:schemeClr val="dk2"/>
                </a:solidFill>
                <a:latin typeface="Verdana"/>
                <a:ea typeface="Verdana"/>
                <a:cs typeface="Verdana"/>
                <a:sym typeface="Verdana"/>
              </a:defRPr>
            </a:lvl8pPr>
            <a:lvl9pPr algn="l" rtl="0" marL="1828800">
              <a:spcBef>
                <a:spcPts val="0"/>
              </a:spcBef>
              <a:spcAft>
                <a:spcPts val="0"/>
              </a:spcAft>
              <a:defRPr b="1" sz="2400">
                <a:solidFill>
                  <a:schemeClr val="dk2"/>
                </a:solidFill>
                <a:latin typeface="Verdana"/>
                <a:ea typeface="Verdana"/>
                <a:cs typeface="Verdana"/>
                <a:sym typeface="Verdana"/>
              </a:defRPr>
            </a:lvl9pPr>
          </a:lstStyle>
          <a:p/>
        </p:txBody>
      </p:sp>
      <p:sp>
        <p:nvSpPr>
          <p:cNvPr id="114" name="Shape 114"/>
          <p:cNvSpPr txBox="1"/>
          <p:nvPr>
            <p:ph idx="3" type="body"/>
          </p:nvPr>
        </p:nvSpPr>
        <p:spPr>
          <a:xfrm>
            <a:off y="484187" x="958850"/>
            <a:ext cy="6143624" cx="8189912"/>
          </a:xfrm>
          <a:prstGeom prst="rect">
            <a:avLst/>
          </a:prstGeom>
          <a:solidFill>
            <a:srgbClr val="CCFFFF"/>
          </a:solidFill>
          <a:ln>
            <a:noFill/>
          </a:ln>
        </p:spPr>
        <p:txBody>
          <a:bodyPr bIns="91425" rIns="91425" lIns="91425" tIns="91425" anchor="t" anchorCtr="0"/>
          <a:lstStyle>
            <a:lvl1pPr algn="l" rtl="0" indent="-234950" marL="342900">
              <a:spcBef>
                <a:spcPts val="560"/>
              </a:spcBef>
              <a:spcAft>
                <a:spcPts val="0"/>
              </a:spcAft>
              <a:buClr>
                <a:schemeClr val="dk1"/>
              </a:buClr>
              <a:buFont typeface="Arial"/>
              <a:buChar char="•"/>
              <a:defRPr b="1" sz="2800">
                <a:solidFill>
                  <a:schemeClr val="dk1"/>
                </a:solidFill>
                <a:latin typeface="Verdana"/>
                <a:ea typeface="Verdana"/>
                <a:cs typeface="Verdana"/>
                <a:sym typeface="Verdana"/>
              </a:defRPr>
            </a:lvl1pPr>
            <a:lvl2pPr algn="l" rtl="0" indent="-177800" marL="742950">
              <a:spcBef>
                <a:spcPts val="560"/>
              </a:spcBef>
              <a:spcAft>
                <a:spcPts val="0"/>
              </a:spcAft>
              <a:buClr>
                <a:schemeClr val="dk1"/>
              </a:buClr>
              <a:buFont typeface="Arial"/>
              <a:buChar char="•"/>
              <a:defRPr b="1" sz="2800">
                <a:solidFill>
                  <a:schemeClr val="dk1"/>
                </a:solidFill>
                <a:latin typeface="Verdana"/>
                <a:ea typeface="Verdana"/>
                <a:cs typeface="Verdana"/>
                <a:sym typeface="Verdana"/>
              </a:defRPr>
            </a:lvl2pPr>
            <a:lvl3pPr algn="l" rtl="0" indent="-136525" marL="1143000">
              <a:spcBef>
                <a:spcPts val="480"/>
              </a:spcBef>
              <a:spcAft>
                <a:spcPts val="0"/>
              </a:spcAft>
              <a:buClr>
                <a:schemeClr val="dk1"/>
              </a:buClr>
              <a:buFont typeface="Arial"/>
              <a:buChar char="•"/>
              <a:defRPr b="1" sz="2400">
                <a:solidFill>
                  <a:schemeClr val="dk1"/>
                </a:solidFill>
                <a:latin typeface="Verdana"/>
                <a:ea typeface="Verdana"/>
                <a:cs typeface="Verdana"/>
                <a:sym typeface="Verdana"/>
              </a:defRPr>
            </a:lvl3pPr>
            <a:lvl4pPr algn="l" rtl="0" indent="-152400" marL="1600200">
              <a:spcBef>
                <a:spcPts val="400"/>
              </a:spcBef>
              <a:spcAft>
                <a:spcPts val="0"/>
              </a:spcAft>
              <a:buClr>
                <a:schemeClr val="dk1"/>
              </a:buClr>
              <a:buFont typeface="Arial"/>
              <a:buChar char="•"/>
              <a:defRPr b="1" sz="2000">
                <a:solidFill>
                  <a:schemeClr val="dk1"/>
                </a:solidFill>
                <a:latin typeface="Verdana"/>
                <a:ea typeface="Verdana"/>
                <a:cs typeface="Verdana"/>
                <a:sym typeface="Verdana"/>
              </a:defRPr>
            </a:lvl4pPr>
            <a:lvl5pPr algn="l" rtl="0" indent="-152400" marL="2057400">
              <a:spcBef>
                <a:spcPts val="400"/>
              </a:spcBef>
              <a:spcAft>
                <a:spcPts val="0"/>
              </a:spcAft>
              <a:buClr>
                <a:schemeClr val="dk1"/>
              </a:buClr>
              <a:buFont typeface="Arial"/>
              <a:buChar char="•"/>
              <a:defRPr b="1" sz="2000">
                <a:solidFill>
                  <a:schemeClr val="dk1"/>
                </a:solidFill>
                <a:latin typeface="Verdana"/>
                <a:ea typeface="Verdana"/>
                <a:cs typeface="Verdana"/>
                <a:sym typeface="Verdana"/>
              </a:defRPr>
            </a:lvl5pPr>
            <a:lvl6pPr algn="l" rtl="0" indent="-152400" marL="2514600">
              <a:spcBef>
                <a:spcPts val="400"/>
              </a:spcBef>
              <a:spcAft>
                <a:spcPts val="0"/>
              </a:spcAft>
              <a:buClr>
                <a:schemeClr val="dk1"/>
              </a:buClr>
              <a:buFont typeface="Arial"/>
              <a:buChar char="•"/>
              <a:defRPr b="1" sz="2000">
                <a:solidFill>
                  <a:schemeClr val="dk1"/>
                </a:solidFill>
                <a:latin typeface="Verdana"/>
                <a:ea typeface="Verdana"/>
                <a:cs typeface="Verdana"/>
                <a:sym typeface="Verdana"/>
              </a:defRPr>
            </a:lvl6pPr>
            <a:lvl7pPr algn="l" rtl="0" indent="-152400" marL="2971800">
              <a:spcBef>
                <a:spcPts val="400"/>
              </a:spcBef>
              <a:spcAft>
                <a:spcPts val="0"/>
              </a:spcAft>
              <a:buClr>
                <a:schemeClr val="dk1"/>
              </a:buClr>
              <a:buFont typeface="Arial"/>
              <a:buChar char="•"/>
              <a:defRPr b="1" sz="2000">
                <a:solidFill>
                  <a:schemeClr val="dk1"/>
                </a:solidFill>
                <a:latin typeface="Verdana"/>
                <a:ea typeface="Verdana"/>
                <a:cs typeface="Verdana"/>
                <a:sym typeface="Verdana"/>
              </a:defRPr>
            </a:lvl7pPr>
            <a:lvl8pPr algn="l" rtl="0" indent="-152400" marL="3429000">
              <a:spcBef>
                <a:spcPts val="400"/>
              </a:spcBef>
              <a:spcAft>
                <a:spcPts val="0"/>
              </a:spcAft>
              <a:buClr>
                <a:schemeClr val="dk1"/>
              </a:buClr>
              <a:buFont typeface="Arial"/>
              <a:buChar char="•"/>
              <a:defRPr b="1" sz="2000">
                <a:solidFill>
                  <a:schemeClr val="dk1"/>
                </a:solidFill>
                <a:latin typeface="Verdana"/>
                <a:ea typeface="Verdana"/>
                <a:cs typeface="Verdana"/>
                <a:sym typeface="Verdana"/>
              </a:defRPr>
            </a:lvl8pPr>
            <a:lvl9pPr algn="l" rtl="0" indent="-152400" marL="3886200">
              <a:spcBef>
                <a:spcPts val="400"/>
              </a:spcBef>
              <a:spcAft>
                <a:spcPts val="0"/>
              </a:spcAft>
              <a:buClr>
                <a:schemeClr val="dk1"/>
              </a:buClr>
              <a:buFont typeface="Arial"/>
              <a:buChar char="•"/>
              <a:defRPr b="1" sz="2000">
                <a:solidFill>
                  <a:schemeClr val="dk1"/>
                </a:solidFill>
                <a:latin typeface="Verdana"/>
                <a:ea typeface="Verdana"/>
                <a:cs typeface="Verdana"/>
                <a:sym typeface="Verdana"/>
              </a:defRPr>
            </a:lvl9pPr>
          </a:lstStyle>
          <a:p/>
        </p:txBody>
      </p:sp>
      <p:sp>
        <p:nvSpPr>
          <p:cNvPr id="115" name="Shape 115"/>
          <p:cNvSpPr txBox="1"/>
          <p:nvPr>
            <p:ph idx="11" type="ftr"/>
          </p:nvPr>
        </p:nvSpPr>
        <p:spPr>
          <a:xfrm>
            <a:off y="6616700" x="958850"/>
            <a:ext cy="238124" cx="8189912"/>
          </a:xfrm>
          <a:prstGeom prst="rect">
            <a:avLst/>
          </a:prstGeom>
          <a:solidFill>
            <a:srgbClr val="CCFFFF"/>
          </a:solidFill>
          <a:ln>
            <a:noFill/>
          </a:ln>
        </p:spPr>
        <p:txBody>
          <a:bodyPr bIns="91425" rIns="91425" lIns="91425" tIns="91425" anchor="t" anchorCtr="0"/>
          <a:lstStyle>
            <a:lvl1pPr algn="l" rtl="0" marR="0" indent="0" marL="0">
              <a:defRPr strike="noStrike" u="none" b="0" cap="none" baseline="0" sz="1800" i="0">
                <a:solidFill>
                  <a:schemeClr val="dk1"/>
                </a:solidFill>
                <a:latin typeface="Verdana"/>
                <a:ea typeface="Verdana"/>
                <a:cs typeface="Verdana"/>
                <a:sym typeface="Verdana"/>
              </a:defRPr>
            </a:lvl1pPr>
            <a:lvl2pPr algn="l" rtl="0" marR="0" indent="0" marL="457200">
              <a:defRPr strike="noStrike" u="none" b="0" cap="none" baseline="0" sz="1800" i="0">
                <a:solidFill>
                  <a:schemeClr val="dk1"/>
                </a:solidFill>
                <a:latin typeface="Verdana"/>
                <a:ea typeface="Verdana"/>
                <a:cs typeface="Verdana"/>
                <a:sym typeface="Verdana"/>
              </a:defRPr>
            </a:lvl2pPr>
            <a:lvl3pPr algn="l" rtl="0" marR="0" indent="0" marL="914400">
              <a:defRPr strike="noStrike" u="none" b="0" cap="none" baseline="0" sz="1800" i="0">
                <a:solidFill>
                  <a:schemeClr val="dk1"/>
                </a:solidFill>
                <a:latin typeface="Verdana"/>
                <a:ea typeface="Verdana"/>
                <a:cs typeface="Verdana"/>
                <a:sym typeface="Verdana"/>
              </a:defRPr>
            </a:lvl3pPr>
            <a:lvl4pPr algn="l" rtl="0" marR="0" indent="0" marL="1371600">
              <a:defRPr strike="noStrike" u="none" b="0" cap="none" baseline="0" sz="1800" i="0">
                <a:solidFill>
                  <a:schemeClr val="dk1"/>
                </a:solidFill>
                <a:latin typeface="Verdana"/>
                <a:ea typeface="Verdana"/>
                <a:cs typeface="Verdana"/>
                <a:sym typeface="Verdana"/>
              </a:defRPr>
            </a:lvl4pPr>
            <a:lvl5pPr algn="l" rtl="0" marR="0" indent="0" marL="1828800">
              <a:defRPr strike="noStrike" u="none" b="0" cap="none" baseline="0" sz="1800" i="0">
                <a:solidFill>
                  <a:schemeClr val="dk1"/>
                </a:solidFill>
                <a:latin typeface="Verdana"/>
                <a:ea typeface="Verdana"/>
                <a:cs typeface="Verdana"/>
                <a:sym typeface="Verdana"/>
              </a:defRPr>
            </a:lvl5pPr>
            <a:lvl6pPr algn="l" rtl="0" marR="0" indent="0" marL="2286000">
              <a:defRPr strike="noStrike" u="none" b="0" cap="none" baseline="0" sz="1800" i="0">
                <a:solidFill>
                  <a:schemeClr val="dk1"/>
                </a:solidFill>
                <a:latin typeface="Verdana"/>
                <a:ea typeface="Verdana"/>
                <a:cs typeface="Verdana"/>
                <a:sym typeface="Verdana"/>
              </a:defRPr>
            </a:lvl6pPr>
            <a:lvl7pPr algn="l" rtl="0" marR="0" indent="0" marL="2743200">
              <a:defRPr strike="noStrike" u="none" b="0" cap="none" baseline="0" sz="1800" i="0">
                <a:solidFill>
                  <a:schemeClr val="dk1"/>
                </a:solidFill>
                <a:latin typeface="Verdana"/>
                <a:ea typeface="Verdana"/>
                <a:cs typeface="Verdana"/>
                <a:sym typeface="Verdana"/>
              </a:defRPr>
            </a:lvl7pPr>
            <a:lvl8pPr algn="l" rtl="0" marR="0" indent="0" marL="3200400">
              <a:defRPr strike="noStrike" u="none" b="0" cap="none" baseline="0" sz="1800" i="0">
                <a:solidFill>
                  <a:schemeClr val="dk1"/>
                </a:solidFill>
                <a:latin typeface="Verdana"/>
                <a:ea typeface="Verdana"/>
                <a:cs typeface="Verdana"/>
                <a:sym typeface="Verdana"/>
              </a:defRPr>
            </a:lvl8pPr>
            <a:lvl9pPr algn="l" rtl="0" marR="0" indent="0" marL="3657600">
              <a:defRPr strike="noStrike" u="none" b="0" cap="none" baseline="0" sz="1800" i="0">
                <a:solidFill>
                  <a:schemeClr val="dk1"/>
                </a:solidFill>
                <a:latin typeface="Verdana"/>
                <a:ea typeface="Verdana"/>
                <a:cs typeface="Verdana"/>
                <a:sym typeface="Verdana"/>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obj" type="obj">
  <p:cSld name="Title and Content">
    <p:spTree>
      <p:nvGrpSpPr>
        <p:cNvPr id="121" name="Shape 121"/>
        <p:cNvGrpSpPr/>
        <p:nvPr/>
      </p:nvGrpSpPr>
      <p:grpSpPr>
        <a:xfrm>
          <a:off y="0" x="0"/>
          <a:ext cy="0" cx="0"/>
          <a:chOff y="0" x="0"/>
          <a:chExt cy="0" cx="0"/>
        </a:xfrm>
      </p:grpSpPr>
      <p:sp>
        <p:nvSpPr>
          <p:cNvPr id="122" name="Shape 122"/>
          <p:cNvSpPr txBox="1"/>
          <p:nvPr>
            <p:ph type="title"/>
          </p:nvPr>
        </p:nvSpPr>
        <p:spPr>
          <a:xfrm>
            <a:off y="0" x="958850"/>
            <a:ext cy="484187" cx="8189912"/>
          </a:xfrm>
          <a:prstGeom prst="rect">
            <a:avLst/>
          </a:prstGeom>
          <a:solidFill>
            <a:schemeClr val="lt1"/>
          </a:solidFill>
          <a:ln>
            <a:noFill/>
          </a:ln>
        </p:spPr>
        <p:txBody>
          <a:bodyPr bIns="91425" rIns="91425" lIns="91425" tIns="91425" anchor="t" anchorCtr="0"/>
          <a:lstStyle>
            <a:lvl1pPr algn="l" rtl="0">
              <a:spcBef>
                <a:spcPts val="0"/>
              </a:spcBef>
              <a:spcAft>
                <a:spcPts val="0"/>
              </a:spcAft>
              <a:defRPr b="1" sz="2400">
                <a:solidFill>
                  <a:schemeClr val="dk2"/>
                </a:solidFill>
                <a:latin typeface="Verdana"/>
                <a:ea typeface="Verdana"/>
                <a:cs typeface="Verdana"/>
                <a:sym typeface="Verdana"/>
              </a:defRPr>
            </a:lvl1pPr>
            <a:lvl2pPr algn="l" rtl="0">
              <a:spcBef>
                <a:spcPts val="0"/>
              </a:spcBef>
              <a:spcAft>
                <a:spcPts val="0"/>
              </a:spcAft>
              <a:defRPr b="1" sz="2400">
                <a:solidFill>
                  <a:schemeClr val="dk2"/>
                </a:solidFill>
                <a:latin typeface="Verdana"/>
                <a:ea typeface="Verdana"/>
                <a:cs typeface="Verdana"/>
                <a:sym typeface="Verdana"/>
              </a:defRPr>
            </a:lvl2pPr>
            <a:lvl3pPr algn="l" rtl="0">
              <a:spcBef>
                <a:spcPts val="0"/>
              </a:spcBef>
              <a:spcAft>
                <a:spcPts val="0"/>
              </a:spcAft>
              <a:defRPr b="1" sz="2400">
                <a:solidFill>
                  <a:schemeClr val="dk2"/>
                </a:solidFill>
                <a:latin typeface="Verdana"/>
                <a:ea typeface="Verdana"/>
                <a:cs typeface="Verdana"/>
                <a:sym typeface="Verdana"/>
              </a:defRPr>
            </a:lvl3pPr>
            <a:lvl4pPr algn="l" rtl="0">
              <a:spcBef>
                <a:spcPts val="0"/>
              </a:spcBef>
              <a:spcAft>
                <a:spcPts val="0"/>
              </a:spcAft>
              <a:defRPr b="1" sz="2400">
                <a:solidFill>
                  <a:schemeClr val="dk2"/>
                </a:solidFill>
                <a:latin typeface="Verdana"/>
                <a:ea typeface="Verdana"/>
                <a:cs typeface="Verdana"/>
                <a:sym typeface="Verdana"/>
              </a:defRPr>
            </a:lvl4pPr>
            <a:lvl5pPr algn="l" rtl="0">
              <a:spcBef>
                <a:spcPts val="0"/>
              </a:spcBef>
              <a:spcAft>
                <a:spcPts val="0"/>
              </a:spcAft>
              <a:defRPr b="1" sz="2400">
                <a:solidFill>
                  <a:schemeClr val="dk2"/>
                </a:solidFill>
                <a:latin typeface="Verdana"/>
                <a:ea typeface="Verdana"/>
                <a:cs typeface="Verdana"/>
                <a:sym typeface="Verdana"/>
              </a:defRPr>
            </a:lvl5pPr>
            <a:lvl6pPr algn="l" rtl="0" marL="457200">
              <a:spcBef>
                <a:spcPts val="0"/>
              </a:spcBef>
              <a:spcAft>
                <a:spcPts val="0"/>
              </a:spcAft>
              <a:defRPr b="1" sz="2400">
                <a:solidFill>
                  <a:schemeClr val="dk2"/>
                </a:solidFill>
                <a:latin typeface="Verdana"/>
                <a:ea typeface="Verdana"/>
                <a:cs typeface="Verdana"/>
                <a:sym typeface="Verdana"/>
              </a:defRPr>
            </a:lvl6pPr>
            <a:lvl7pPr algn="l" rtl="0" marL="914400">
              <a:spcBef>
                <a:spcPts val="0"/>
              </a:spcBef>
              <a:spcAft>
                <a:spcPts val="0"/>
              </a:spcAft>
              <a:defRPr b="1" sz="2400">
                <a:solidFill>
                  <a:schemeClr val="dk2"/>
                </a:solidFill>
                <a:latin typeface="Verdana"/>
                <a:ea typeface="Verdana"/>
                <a:cs typeface="Verdana"/>
                <a:sym typeface="Verdana"/>
              </a:defRPr>
            </a:lvl7pPr>
            <a:lvl8pPr algn="l" rtl="0" marL="1371600">
              <a:spcBef>
                <a:spcPts val="0"/>
              </a:spcBef>
              <a:spcAft>
                <a:spcPts val="0"/>
              </a:spcAft>
              <a:defRPr b="1" sz="2400">
                <a:solidFill>
                  <a:schemeClr val="dk2"/>
                </a:solidFill>
                <a:latin typeface="Verdana"/>
                <a:ea typeface="Verdana"/>
                <a:cs typeface="Verdana"/>
                <a:sym typeface="Verdana"/>
              </a:defRPr>
            </a:lvl8pPr>
            <a:lvl9pPr algn="l" rtl="0" marL="1828800">
              <a:spcBef>
                <a:spcPts val="0"/>
              </a:spcBef>
              <a:spcAft>
                <a:spcPts val="0"/>
              </a:spcAft>
              <a:defRPr b="1" sz="2400">
                <a:solidFill>
                  <a:schemeClr val="dk2"/>
                </a:solidFill>
                <a:latin typeface="Verdana"/>
                <a:ea typeface="Verdana"/>
                <a:cs typeface="Verdana"/>
                <a:sym typeface="Verdana"/>
              </a:defRPr>
            </a:lvl9pPr>
          </a:lstStyle>
          <a:p/>
        </p:txBody>
      </p:sp>
      <p:sp>
        <p:nvSpPr>
          <p:cNvPr id="123" name="Shape 123"/>
          <p:cNvSpPr txBox="1"/>
          <p:nvPr>
            <p:ph idx="1" type="body"/>
          </p:nvPr>
        </p:nvSpPr>
        <p:spPr>
          <a:xfrm>
            <a:off y="484187" x="958850"/>
            <a:ext cy="6143624" cx="8189912"/>
          </a:xfrm>
          <a:prstGeom prst="rect">
            <a:avLst/>
          </a:prstGeom>
          <a:solidFill>
            <a:srgbClr val="CCFFFF"/>
          </a:solidFill>
          <a:ln>
            <a:noFill/>
          </a:ln>
        </p:spPr>
        <p:txBody>
          <a:bodyPr bIns="91425" rIns="91425" lIns="91425" tIns="91425" anchor="t" anchorCtr="0"/>
          <a:lstStyle>
            <a:lvl1pPr algn="l" rtl="0" indent="-234950" marL="342900">
              <a:spcBef>
                <a:spcPts val="560"/>
              </a:spcBef>
              <a:spcAft>
                <a:spcPts val="0"/>
              </a:spcAft>
              <a:buClr>
                <a:schemeClr val="dk1"/>
              </a:buClr>
              <a:buFont typeface="Arial"/>
              <a:buChar char="•"/>
              <a:defRPr b="1" sz="2800">
                <a:solidFill>
                  <a:schemeClr val="dk1"/>
                </a:solidFill>
                <a:latin typeface="Verdana"/>
                <a:ea typeface="Verdana"/>
                <a:cs typeface="Verdana"/>
                <a:sym typeface="Verdana"/>
              </a:defRPr>
            </a:lvl1pPr>
            <a:lvl2pPr algn="l" rtl="0" indent="-177800" marL="742950">
              <a:spcBef>
                <a:spcPts val="560"/>
              </a:spcBef>
              <a:spcAft>
                <a:spcPts val="0"/>
              </a:spcAft>
              <a:buClr>
                <a:schemeClr val="dk1"/>
              </a:buClr>
              <a:buFont typeface="Arial"/>
              <a:buChar char="•"/>
              <a:defRPr b="1" sz="2800">
                <a:solidFill>
                  <a:schemeClr val="dk1"/>
                </a:solidFill>
                <a:latin typeface="Verdana"/>
                <a:ea typeface="Verdana"/>
                <a:cs typeface="Verdana"/>
                <a:sym typeface="Verdana"/>
              </a:defRPr>
            </a:lvl2pPr>
            <a:lvl3pPr algn="l" rtl="0" indent="-136525" marL="1143000">
              <a:spcBef>
                <a:spcPts val="480"/>
              </a:spcBef>
              <a:spcAft>
                <a:spcPts val="0"/>
              </a:spcAft>
              <a:buClr>
                <a:schemeClr val="dk1"/>
              </a:buClr>
              <a:buFont typeface="Arial"/>
              <a:buChar char="•"/>
              <a:defRPr b="1" sz="2400">
                <a:solidFill>
                  <a:schemeClr val="dk1"/>
                </a:solidFill>
                <a:latin typeface="Verdana"/>
                <a:ea typeface="Verdana"/>
                <a:cs typeface="Verdana"/>
                <a:sym typeface="Verdana"/>
              </a:defRPr>
            </a:lvl3pPr>
            <a:lvl4pPr algn="l" rtl="0" indent="-152400" marL="1600200">
              <a:spcBef>
                <a:spcPts val="400"/>
              </a:spcBef>
              <a:spcAft>
                <a:spcPts val="0"/>
              </a:spcAft>
              <a:buClr>
                <a:schemeClr val="dk1"/>
              </a:buClr>
              <a:buFont typeface="Arial"/>
              <a:buChar char="•"/>
              <a:defRPr b="1" sz="2000">
                <a:solidFill>
                  <a:schemeClr val="dk1"/>
                </a:solidFill>
                <a:latin typeface="Verdana"/>
                <a:ea typeface="Verdana"/>
                <a:cs typeface="Verdana"/>
                <a:sym typeface="Verdana"/>
              </a:defRPr>
            </a:lvl4pPr>
            <a:lvl5pPr algn="l" rtl="0" indent="-152400" marL="2057400">
              <a:spcBef>
                <a:spcPts val="400"/>
              </a:spcBef>
              <a:spcAft>
                <a:spcPts val="0"/>
              </a:spcAft>
              <a:buClr>
                <a:schemeClr val="dk1"/>
              </a:buClr>
              <a:buFont typeface="Arial"/>
              <a:buChar char="•"/>
              <a:defRPr b="1" sz="2000">
                <a:solidFill>
                  <a:schemeClr val="dk1"/>
                </a:solidFill>
                <a:latin typeface="Verdana"/>
                <a:ea typeface="Verdana"/>
                <a:cs typeface="Verdana"/>
                <a:sym typeface="Verdana"/>
              </a:defRPr>
            </a:lvl5pPr>
            <a:lvl6pPr algn="l" rtl="0" indent="-152400" marL="2514600">
              <a:spcBef>
                <a:spcPts val="400"/>
              </a:spcBef>
              <a:spcAft>
                <a:spcPts val="0"/>
              </a:spcAft>
              <a:buClr>
                <a:schemeClr val="dk1"/>
              </a:buClr>
              <a:buFont typeface="Arial"/>
              <a:buChar char="•"/>
              <a:defRPr b="1" sz="2000">
                <a:solidFill>
                  <a:schemeClr val="dk1"/>
                </a:solidFill>
                <a:latin typeface="Verdana"/>
                <a:ea typeface="Verdana"/>
                <a:cs typeface="Verdana"/>
                <a:sym typeface="Verdana"/>
              </a:defRPr>
            </a:lvl6pPr>
            <a:lvl7pPr algn="l" rtl="0" indent="-152400" marL="2971800">
              <a:spcBef>
                <a:spcPts val="400"/>
              </a:spcBef>
              <a:spcAft>
                <a:spcPts val="0"/>
              </a:spcAft>
              <a:buClr>
                <a:schemeClr val="dk1"/>
              </a:buClr>
              <a:buFont typeface="Arial"/>
              <a:buChar char="•"/>
              <a:defRPr b="1" sz="2000">
                <a:solidFill>
                  <a:schemeClr val="dk1"/>
                </a:solidFill>
                <a:latin typeface="Verdana"/>
                <a:ea typeface="Verdana"/>
                <a:cs typeface="Verdana"/>
                <a:sym typeface="Verdana"/>
              </a:defRPr>
            </a:lvl7pPr>
            <a:lvl8pPr algn="l" rtl="0" indent="-152400" marL="3429000">
              <a:spcBef>
                <a:spcPts val="400"/>
              </a:spcBef>
              <a:spcAft>
                <a:spcPts val="0"/>
              </a:spcAft>
              <a:buClr>
                <a:schemeClr val="dk1"/>
              </a:buClr>
              <a:buFont typeface="Arial"/>
              <a:buChar char="•"/>
              <a:defRPr b="1" sz="2000">
                <a:solidFill>
                  <a:schemeClr val="dk1"/>
                </a:solidFill>
                <a:latin typeface="Verdana"/>
                <a:ea typeface="Verdana"/>
                <a:cs typeface="Verdana"/>
                <a:sym typeface="Verdana"/>
              </a:defRPr>
            </a:lvl8pPr>
            <a:lvl9pPr algn="l" rtl="0" indent="-152400" marL="3886200">
              <a:spcBef>
                <a:spcPts val="400"/>
              </a:spcBef>
              <a:spcAft>
                <a:spcPts val="0"/>
              </a:spcAft>
              <a:buClr>
                <a:schemeClr val="dk1"/>
              </a:buClr>
              <a:buFont typeface="Arial"/>
              <a:buChar char="•"/>
              <a:defRPr b="1" sz="2000">
                <a:solidFill>
                  <a:schemeClr val="dk1"/>
                </a:solidFill>
                <a:latin typeface="Verdana"/>
                <a:ea typeface="Verdana"/>
                <a:cs typeface="Verdana"/>
                <a:sym typeface="Verdana"/>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vertTitleAndTx" type="vertTitleAndTx">
  <p:cSld name="Vertical Title and Text">
    <p:spTree>
      <p:nvGrpSpPr>
        <p:cNvPr id="129" name="Shape 129"/>
        <p:cNvGrpSpPr/>
        <p:nvPr/>
      </p:nvGrpSpPr>
      <p:grpSpPr>
        <a:xfrm>
          <a:off y="0" x="0"/>
          <a:ext cy="0" cx="0"/>
          <a:chOff y="0" x="0"/>
          <a:chExt cy="0" cx="0"/>
        </a:xfrm>
      </p:grpSpPr>
      <p:sp>
        <p:nvSpPr>
          <p:cNvPr id="130" name="Shape 130"/>
          <p:cNvSpPr txBox="1"/>
          <p:nvPr>
            <p:ph type="title"/>
          </p:nvPr>
        </p:nvSpPr>
        <p:spPr>
          <a:xfrm rot="5400000">
            <a:off y="2290762" x="4811712"/>
            <a:ext cy="2046288" cx="6627812"/>
          </a:xfrm>
          <a:prstGeom prst="rect">
            <a:avLst/>
          </a:prstGeom>
          <a:solidFill>
            <a:schemeClr val="lt1"/>
          </a:solidFill>
          <a:ln>
            <a:noFill/>
          </a:ln>
        </p:spPr>
        <p:txBody>
          <a:bodyPr bIns="91425" rIns="91425" lIns="91425" tIns="91425" anchor="t" anchorCtr="0"/>
          <a:lstStyle>
            <a:lvl1pPr algn="l" rtl="0">
              <a:spcBef>
                <a:spcPts val="0"/>
              </a:spcBef>
              <a:spcAft>
                <a:spcPts val="0"/>
              </a:spcAft>
              <a:defRPr b="1" sz="2400">
                <a:solidFill>
                  <a:schemeClr val="dk2"/>
                </a:solidFill>
                <a:latin typeface="Verdana"/>
                <a:ea typeface="Verdana"/>
                <a:cs typeface="Verdana"/>
                <a:sym typeface="Verdana"/>
              </a:defRPr>
            </a:lvl1pPr>
            <a:lvl2pPr algn="l" rtl="0">
              <a:spcBef>
                <a:spcPts val="0"/>
              </a:spcBef>
              <a:spcAft>
                <a:spcPts val="0"/>
              </a:spcAft>
              <a:defRPr b="1" sz="2400">
                <a:solidFill>
                  <a:schemeClr val="dk2"/>
                </a:solidFill>
                <a:latin typeface="Verdana"/>
                <a:ea typeface="Verdana"/>
                <a:cs typeface="Verdana"/>
                <a:sym typeface="Verdana"/>
              </a:defRPr>
            </a:lvl2pPr>
            <a:lvl3pPr algn="l" rtl="0">
              <a:spcBef>
                <a:spcPts val="0"/>
              </a:spcBef>
              <a:spcAft>
                <a:spcPts val="0"/>
              </a:spcAft>
              <a:defRPr b="1" sz="2400">
                <a:solidFill>
                  <a:schemeClr val="dk2"/>
                </a:solidFill>
                <a:latin typeface="Verdana"/>
                <a:ea typeface="Verdana"/>
                <a:cs typeface="Verdana"/>
                <a:sym typeface="Verdana"/>
              </a:defRPr>
            </a:lvl3pPr>
            <a:lvl4pPr algn="l" rtl="0">
              <a:spcBef>
                <a:spcPts val="0"/>
              </a:spcBef>
              <a:spcAft>
                <a:spcPts val="0"/>
              </a:spcAft>
              <a:defRPr b="1" sz="2400">
                <a:solidFill>
                  <a:schemeClr val="dk2"/>
                </a:solidFill>
                <a:latin typeface="Verdana"/>
                <a:ea typeface="Verdana"/>
                <a:cs typeface="Verdana"/>
                <a:sym typeface="Verdana"/>
              </a:defRPr>
            </a:lvl4pPr>
            <a:lvl5pPr algn="l" rtl="0">
              <a:spcBef>
                <a:spcPts val="0"/>
              </a:spcBef>
              <a:spcAft>
                <a:spcPts val="0"/>
              </a:spcAft>
              <a:defRPr b="1" sz="2400">
                <a:solidFill>
                  <a:schemeClr val="dk2"/>
                </a:solidFill>
                <a:latin typeface="Verdana"/>
                <a:ea typeface="Verdana"/>
                <a:cs typeface="Verdana"/>
                <a:sym typeface="Verdana"/>
              </a:defRPr>
            </a:lvl5pPr>
            <a:lvl6pPr algn="l" rtl="0" marL="457200">
              <a:spcBef>
                <a:spcPts val="0"/>
              </a:spcBef>
              <a:spcAft>
                <a:spcPts val="0"/>
              </a:spcAft>
              <a:defRPr b="1" sz="2400">
                <a:solidFill>
                  <a:schemeClr val="dk2"/>
                </a:solidFill>
                <a:latin typeface="Verdana"/>
                <a:ea typeface="Verdana"/>
                <a:cs typeface="Verdana"/>
                <a:sym typeface="Verdana"/>
              </a:defRPr>
            </a:lvl6pPr>
            <a:lvl7pPr algn="l" rtl="0" marL="914400">
              <a:spcBef>
                <a:spcPts val="0"/>
              </a:spcBef>
              <a:spcAft>
                <a:spcPts val="0"/>
              </a:spcAft>
              <a:defRPr b="1" sz="2400">
                <a:solidFill>
                  <a:schemeClr val="dk2"/>
                </a:solidFill>
                <a:latin typeface="Verdana"/>
                <a:ea typeface="Verdana"/>
                <a:cs typeface="Verdana"/>
                <a:sym typeface="Verdana"/>
              </a:defRPr>
            </a:lvl7pPr>
            <a:lvl8pPr algn="l" rtl="0" marL="1371600">
              <a:spcBef>
                <a:spcPts val="0"/>
              </a:spcBef>
              <a:spcAft>
                <a:spcPts val="0"/>
              </a:spcAft>
              <a:defRPr b="1" sz="2400">
                <a:solidFill>
                  <a:schemeClr val="dk2"/>
                </a:solidFill>
                <a:latin typeface="Verdana"/>
                <a:ea typeface="Verdana"/>
                <a:cs typeface="Verdana"/>
                <a:sym typeface="Verdana"/>
              </a:defRPr>
            </a:lvl8pPr>
            <a:lvl9pPr algn="l" rtl="0" marL="1828800">
              <a:spcBef>
                <a:spcPts val="0"/>
              </a:spcBef>
              <a:spcAft>
                <a:spcPts val="0"/>
              </a:spcAft>
              <a:defRPr b="1" sz="2400">
                <a:solidFill>
                  <a:schemeClr val="dk2"/>
                </a:solidFill>
                <a:latin typeface="Verdana"/>
                <a:ea typeface="Verdana"/>
                <a:cs typeface="Verdana"/>
                <a:sym typeface="Verdana"/>
              </a:defRPr>
            </a:lvl9pPr>
          </a:lstStyle>
          <a:p/>
        </p:txBody>
      </p:sp>
      <p:sp>
        <p:nvSpPr>
          <p:cNvPr id="131" name="Shape 131"/>
          <p:cNvSpPr txBox="1"/>
          <p:nvPr>
            <p:ph idx="1" type="body"/>
          </p:nvPr>
        </p:nvSpPr>
        <p:spPr>
          <a:xfrm rot="5400000">
            <a:off y="318293" x="640556"/>
            <a:ext cy="5991224" cx="6627812"/>
          </a:xfrm>
          <a:prstGeom prst="rect">
            <a:avLst/>
          </a:prstGeom>
          <a:solidFill>
            <a:srgbClr val="CCFFFF"/>
          </a:solidFill>
          <a:ln>
            <a:noFill/>
          </a:ln>
        </p:spPr>
        <p:txBody>
          <a:bodyPr bIns="91425" rIns="91425" lIns="91425" tIns="91425" anchor="t" anchorCtr="0"/>
          <a:lstStyle>
            <a:lvl1pPr algn="l" rtl="0" indent="-234950" marL="342900">
              <a:spcBef>
                <a:spcPts val="560"/>
              </a:spcBef>
              <a:spcAft>
                <a:spcPts val="0"/>
              </a:spcAft>
              <a:buClr>
                <a:schemeClr val="dk1"/>
              </a:buClr>
              <a:buFont typeface="Arial"/>
              <a:buChar char="•"/>
              <a:defRPr b="1" sz="2800">
                <a:solidFill>
                  <a:schemeClr val="dk1"/>
                </a:solidFill>
                <a:latin typeface="Verdana"/>
                <a:ea typeface="Verdana"/>
                <a:cs typeface="Verdana"/>
                <a:sym typeface="Verdana"/>
              </a:defRPr>
            </a:lvl1pPr>
            <a:lvl2pPr algn="l" rtl="0" indent="-177800" marL="742950">
              <a:spcBef>
                <a:spcPts val="560"/>
              </a:spcBef>
              <a:spcAft>
                <a:spcPts val="0"/>
              </a:spcAft>
              <a:buClr>
                <a:schemeClr val="dk1"/>
              </a:buClr>
              <a:buFont typeface="Arial"/>
              <a:buChar char="•"/>
              <a:defRPr b="1" sz="2800">
                <a:solidFill>
                  <a:schemeClr val="dk1"/>
                </a:solidFill>
                <a:latin typeface="Verdana"/>
                <a:ea typeface="Verdana"/>
                <a:cs typeface="Verdana"/>
                <a:sym typeface="Verdana"/>
              </a:defRPr>
            </a:lvl2pPr>
            <a:lvl3pPr algn="l" rtl="0" indent="-136525" marL="1143000">
              <a:spcBef>
                <a:spcPts val="480"/>
              </a:spcBef>
              <a:spcAft>
                <a:spcPts val="0"/>
              </a:spcAft>
              <a:buClr>
                <a:schemeClr val="dk1"/>
              </a:buClr>
              <a:buFont typeface="Arial"/>
              <a:buChar char="•"/>
              <a:defRPr b="1" sz="2400">
                <a:solidFill>
                  <a:schemeClr val="dk1"/>
                </a:solidFill>
                <a:latin typeface="Verdana"/>
                <a:ea typeface="Verdana"/>
                <a:cs typeface="Verdana"/>
                <a:sym typeface="Verdana"/>
              </a:defRPr>
            </a:lvl3pPr>
            <a:lvl4pPr algn="l" rtl="0" indent="-152400" marL="1600200">
              <a:spcBef>
                <a:spcPts val="400"/>
              </a:spcBef>
              <a:spcAft>
                <a:spcPts val="0"/>
              </a:spcAft>
              <a:buClr>
                <a:schemeClr val="dk1"/>
              </a:buClr>
              <a:buFont typeface="Arial"/>
              <a:buChar char="•"/>
              <a:defRPr b="1" sz="2000">
                <a:solidFill>
                  <a:schemeClr val="dk1"/>
                </a:solidFill>
                <a:latin typeface="Verdana"/>
                <a:ea typeface="Verdana"/>
                <a:cs typeface="Verdana"/>
                <a:sym typeface="Verdana"/>
              </a:defRPr>
            </a:lvl4pPr>
            <a:lvl5pPr algn="l" rtl="0" indent="-152400" marL="2057400">
              <a:spcBef>
                <a:spcPts val="400"/>
              </a:spcBef>
              <a:spcAft>
                <a:spcPts val="0"/>
              </a:spcAft>
              <a:buClr>
                <a:schemeClr val="dk1"/>
              </a:buClr>
              <a:buFont typeface="Arial"/>
              <a:buChar char="•"/>
              <a:defRPr b="1" sz="2000">
                <a:solidFill>
                  <a:schemeClr val="dk1"/>
                </a:solidFill>
                <a:latin typeface="Verdana"/>
                <a:ea typeface="Verdana"/>
                <a:cs typeface="Verdana"/>
                <a:sym typeface="Verdana"/>
              </a:defRPr>
            </a:lvl5pPr>
            <a:lvl6pPr algn="l" rtl="0" indent="-152400" marL="2514600">
              <a:spcBef>
                <a:spcPts val="400"/>
              </a:spcBef>
              <a:spcAft>
                <a:spcPts val="0"/>
              </a:spcAft>
              <a:buClr>
                <a:schemeClr val="dk1"/>
              </a:buClr>
              <a:buFont typeface="Arial"/>
              <a:buChar char="•"/>
              <a:defRPr b="1" sz="2000">
                <a:solidFill>
                  <a:schemeClr val="dk1"/>
                </a:solidFill>
                <a:latin typeface="Verdana"/>
                <a:ea typeface="Verdana"/>
                <a:cs typeface="Verdana"/>
                <a:sym typeface="Verdana"/>
              </a:defRPr>
            </a:lvl6pPr>
            <a:lvl7pPr algn="l" rtl="0" indent="-152400" marL="2971800">
              <a:spcBef>
                <a:spcPts val="400"/>
              </a:spcBef>
              <a:spcAft>
                <a:spcPts val="0"/>
              </a:spcAft>
              <a:buClr>
                <a:schemeClr val="dk1"/>
              </a:buClr>
              <a:buFont typeface="Arial"/>
              <a:buChar char="•"/>
              <a:defRPr b="1" sz="2000">
                <a:solidFill>
                  <a:schemeClr val="dk1"/>
                </a:solidFill>
                <a:latin typeface="Verdana"/>
                <a:ea typeface="Verdana"/>
                <a:cs typeface="Verdana"/>
                <a:sym typeface="Verdana"/>
              </a:defRPr>
            </a:lvl7pPr>
            <a:lvl8pPr algn="l" rtl="0" indent="-152400" marL="3429000">
              <a:spcBef>
                <a:spcPts val="400"/>
              </a:spcBef>
              <a:spcAft>
                <a:spcPts val="0"/>
              </a:spcAft>
              <a:buClr>
                <a:schemeClr val="dk1"/>
              </a:buClr>
              <a:buFont typeface="Arial"/>
              <a:buChar char="•"/>
              <a:defRPr b="1" sz="2000">
                <a:solidFill>
                  <a:schemeClr val="dk1"/>
                </a:solidFill>
                <a:latin typeface="Verdana"/>
                <a:ea typeface="Verdana"/>
                <a:cs typeface="Verdana"/>
                <a:sym typeface="Verdana"/>
              </a:defRPr>
            </a:lvl8pPr>
            <a:lvl9pPr algn="l" rtl="0" indent="-152400" marL="3886200">
              <a:spcBef>
                <a:spcPts val="400"/>
              </a:spcBef>
              <a:spcAft>
                <a:spcPts val="0"/>
              </a:spcAft>
              <a:buClr>
                <a:schemeClr val="dk1"/>
              </a:buClr>
              <a:buFont typeface="Arial"/>
              <a:buChar char="•"/>
              <a:defRPr b="1" sz="2000">
                <a:solidFill>
                  <a:schemeClr val="dk1"/>
                </a:solidFill>
                <a:latin typeface="Verdana"/>
                <a:ea typeface="Verdana"/>
                <a:cs typeface="Verdana"/>
                <a:sym typeface="Verdana"/>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vertTx" type="vertTx">
  <p:cSld name="Title and Vertical Text">
    <p:spTree>
      <p:nvGrpSpPr>
        <p:cNvPr id="132" name="Shape 132"/>
        <p:cNvGrpSpPr/>
        <p:nvPr/>
      </p:nvGrpSpPr>
      <p:grpSpPr>
        <a:xfrm>
          <a:off y="0" x="0"/>
          <a:ext cy="0" cx="0"/>
          <a:chOff y="0" x="0"/>
          <a:chExt cy="0" cx="0"/>
        </a:xfrm>
      </p:grpSpPr>
      <p:sp>
        <p:nvSpPr>
          <p:cNvPr id="133" name="Shape 133"/>
          <p:cNvSpPr txBox="1"/>
          <p:nvPr>
            <p:ph type="title"/>
          </p:nvPr>
        </p:nvSpPr>
        <p:spPr>
          <a:xfrm>
            <a:off y="0" x="958850"/>
            <a:ext cy="484187" cx="8189912"/>
          </a:xfrm>
          <a:prstGeom prst="rect">
            <a:avLst/>
          </a:prstGeom>
          <a:solidFill>
            <a:schemeClr val="lt1"/>
          </a:solidFill>
          <a:ln>
            <a:noFill/>
          </a:ln>
        </p:spPr>
        <p:txBody>
          <a:bodyPr bIns="91425" rIns="91425" lIns="91425" tIns="91425" anchor="t" anchorCtr="0"/>
          <a:lstStyle>
            <a:lvl1pPr algn="l" rtl="0">
              <a:spcBef>
                <a:spcPts val="0"/>
              </a:spcBef>
              <a:spcAft>
                <a:spcPts val="0"/>
              </a:spcAft>
              <a:defRPr b="1" sz="2400">
                <a:solidFill>
                  <a:schemeClr val="dk2"/>
                </a:solidFill>
                <a:latin typeface="Verdana"/>
                <a:ea typeface="Verdana"/>
                <a:cs typeface="Verdana"/>
                <a:sym typeface="Verdana"/>
              </a:defRPr>
            </a:lvl1pPr>
            <a:lvl2pPr algn="l" rtl="0">
              <a:spcBef>
                <a:spcPts val="0"/>
              </a:spcBef>
              <a:spcAft>
                <a:spcPts val="0"/>
              </a:spcAft>
              <a:defRPr b="1" sz="2400">
                <a:solidFill>
                  <a:schemeClr val="dk2"/>
                </a:solidFill>
                <a:latin typeface="Verdana"/>
                <a:ea typeface="Verdana"/>
                <a:cs typeface="Verdana"/>
                <a:sym typeface="Verdana"/>
              </a:defRPr>
            </a:lvl2pPr>
            <a:lvl3pPr algn="l" rtl="0">
              <a:spcBef>
                <a:spcPts val="0"/>
              </a:spcBef>
              <a:spcAft>
                <a:spcPts val="0"/>
              </a:spcAft>
              <a:defRPr b="1" sz="2400">
                <a:solidFill>
                  <a:schemeClr val="dk2"/>
                </a:solidFill>
                <a:latin typeface="Verdana"/>
                <a:ea typeface="Verdana"/>
                <a:cs typeface="Verdana"/>
                <a:sym typeface="Verdana"/>
              </a:defRPr>
            </a:lvl3pPr>
            <a:lvl4pPr algn="l" rtl="0">
              <a:spcBef>
                <a:spcPts val="0"/>
              </a:spcBef>
              <a:spcAft>
                <a:spcPts val="0"/>
              </a:spcAft>
              <a:defRPr b="1" sz="2400">
                <a:solidFill>
                  <a:schemeClr val="dk2"/>
                </a:solidFill>
                <a:latin typeface="Verdana"/>
                <a:ea typeface="Verdana"/>
                <a:cs typeface="Verdana"/>
                <a:sym typeface="Verdana"/>
              </a:defRPr>
            </a:lvl4pPr>
            <a:lvl5pPr algn="l" rtl="0">
              <a:spcBef>
                <a:spcPts val="0"/>
              </a:spcBef>
              <a:spcAft>
                <a:spcPts val="0"/>
              </a:spcAft>
              <a:defRPr b="1" sz="2400">
                <a:solidFill>
                  <a:schemeClr val="dk2"/>
                </a:solidFill>
                <a:latin typeface="Verdana"/>
                <a:ea typeface="Verdana"/>
                <a:cs typeface="Verdana"/>
                <a:sym typeface="Verdana"/>
              </a:defRPr>
            </a:lvl5pPr>
            <a:lvl6pPr algn="l" rtl="0" marL="457200">
              <a:spcBef>
                <a:spcPts val="0"/>
              </a:spcBef>
              <a:spcAft>
                <a:spcPts val="0"/>
              </a:spcAft>
              <a:defRPr b="1" sz="2400">
                <a:solidFill>
                  <a:schemeClr val="dk2"/>
                </a:solidFill>
                <a:latin typeface="Verdana"/>
                <a:ea typeface="Verdana"/>
                <a:cs typeface="Verdana"/>
                <a:sym typeface="Verdana"/>
              </a:defRPr>
            </a:lvl6pPr>
            <a:lvl7pPr algn="l" rtl="0" marL="914400">
              <a:spcBef>
                <a:spcPts val="0"/>
              </a:spcBef>
              <a:spcAft>
                <a:spcPts val="0"/>
              </a:spcAft>
              <a:defRPr b="1" sz="2400">
                <a:solidFill>
                  <a:schemeClr val="dk2"/>
                </a:solidFill>
                <a:latin typeface="Verdana"/>
                <a:ea typeface="Verdana"/>
                <a:cs typeface="Verdana"/>
                <a:sym typeface="Verdana"/>
              </a:defRPr>
            </a:lvl7pPr>
            <a:lvl8pPr algn="l" rtl="0" marL="1371600">
              <a:spcBef>
                <a:spcPts val="0"/>
              </a:spcBef>
              <a:spcAft>
                <a:spcPts val="0"/>
              </a:spcAft>
              <a:defRPr b="1" sz="2400">
                <a:solidFill>
                  <a:schemeClr val="dk2"/>
                </a:solidFill>
                <a:latin typeface="Verdana"/>
                <a:ea typeface="Verdana"/>
                <a:cs typeface="Verdana"/>
                <a:sym typeface="Verdana"/>
              </a:defRPr>
            </a:lvl8pPr>
            <a:lvl9pPr algn="l" rtl="0" marL="1828800">
              <a:spcBef>
                <a:spcPts val="0"/>
              </a:spcBef>
              <a:spcAft>
                <a:spcPts val="0"/>
              </a:spcAft>
              <a:defRPr b="1" sz="2400">
                <a:solidFill>
                  <a:schemeClr val="dk2"/>
                </a:solidFill>
                <a:latin typeface="Verdana"/>
                <a:ea typeface="Verdana"/>
                <a:cs typeface="Verdana"/>
                <a:sym typeface="Verdana"/>
              </a:defRPr>
            </a:lvl9pPr>
          </a:lstStyle>
          <a:p/>
        </p:txBody>
      </p:sp>
      <p:sp>
        <p:nvSpPr>
          <p:cNvPr id="134" name="Shape 134"/>
          <p:cNvSpPr txBox="1"/>
          <p:nvPr>
            <p:ph idx="1" type="body"/>
          </p:nvPr>
        </p:nvSpPr>
        <p:spPr>
          <a:xfrm rot="5400000">
            <a:off y="-538956" x="1981993"/>
            <a:ext cy="8189912" cx="6143624"/>
          </a:xfrm>
          <a:prstGeom prst="rect">
            <a:avLst/>
          </a:prstGeom>
          <a:solidFill>
            <a:srgbClr val="CCFFFF"/>
          </a:solidFill>
          <a:ln>
            <a:noFill/>
          </a:ln>
        </p:spPr>
        <p:txBody>
          <a:bodyPr bIns="91425" rIns="91425" lIns="91425" tIns="91425" anchor="t" anchorCtr="0"/>
          <a:lstStyle>
            <a:lvl1pPr algn="l" rtl="0" indent="-234950" marL="342900">
              <a:spcBef>
                <a:spcPts val="560"/>
              </a:spcBef>
              <a:spcAft>
                <a:spcPts val="0"/>
              </a:spcAft>
              <a:buClr>
                <a:schemeClr val="dk1"/>
              </a:buClr>
              <a:buFont typeface="Arial"/>
              <a:buChar char="•"/>
              <a:defRPr b="1" sz="2800">
                <a:solidFill>
                  <a:schemeClr val="dk1"/>
                </a:solidFill>
                <a:latin typeface="Verdana"/>
                <a:ea typeface="Verdana"/>
                <a:cs typeface="Verdana"/>
                <a:sym typeface="Verdana"/>
              </a:defRPr>
            </a:lvl1pPr>
            <a:lvl2pPr algn="l" rtl="0" indent="-177800" marL="742950">
              <a:spcBef>
                <a:spcPts val="560"/>
              </a:spcBef>
              <a:spcAft>
                <a:spcPts val="0"/>
              </a:spcAft>
              <a:buClr>
                <a:schemeClr val="dk1"/>
              </a:buClr>
              <a:buFont typeface="Arial"/>
              <a:buChar char="•"/>
              <a:defRPr b="1" sz="2800">
                <a:solidFill>
                  <a:schemeClr val="dk1"/>
                </a:solidFill>
                <a:latin typeface="Verdana"/>
                <a:ea typeface="Verdana"/>
                <a:cs typeface="Verdana"/>
                <a:sym typeface="Verdana"/>
              </a:defRPr>
            </a:lvl2pPr>
            <a:lvl3pPr algn="l" rtl="0" indent="-136525" marL="1143000">
              <a:spcBef>
                <a:spcPts val="480"/>
              </a:spcBef>
              <a:spcAft>
                <a:spcPts val="0"/>
              </a:spcAft>
              <a:buClr>
                <a:schemeClr val="dk1"/>
              </a:buClr>
              <a:buFont typeface="Arial"/>
              <a:buChar char="•"/>
              <a:defRPr b="1" sz="2400">
                <a:solidFill>
                  <a:schemeClr val="dk1"/>
                </a:solidFill>
                <a:latin typeface="Verdana"/>
                <a:ea typeface="Verdana"/>
                <a:cs typeface="Verdana"/>
                <a:sym typeface="Verdana"/>
              </a:defRPr>
            </a:lvl3pPr>
            <a:lvl4pPr algn="l" rtl="0" indent="-152400" marL="1600200">
              <a:spcBef>
                <a:spcPts val="400"/>
              </a:spcBef>
              <a:spcAft>
                <a:spcPts val="0"/>
              </a:spcAft>
              <a:buClr>
                <a:schemeClr val="dk1"/>
              </a:buClr>
              <a:buFont typeface="Arial"/>
              <a:buChar char="•"/>
              <a:defRPr b="1" sz="2000">
                <a:solidFill>
                  <a:schemeClr val="dk1"/>
                </a:solidFill>
                <a:latin typeface="Verdana"/>
                <a:ea typeface="Verdana"/>
                <a:cs typeface="Verdana"/>
                <a:sym typeface="Verdana"/>
              </a:defRPr>
            </a:lvl4pPr>
            <a:lvl5pPr algn="l" rtl="0" indent="-152400" marL="2057400">
              <a:spcBef>
                <a:spcPts val="400"/>
              </a:spcBef>
              <a:spcAft>
                <a:spcPts val="0"/>
              </a:spcAft>
              <a:buClr>
                <a:schemeClr val="dk1"/>
              </a:buClr>
              <a:buFont typeface="Arial"/>
              <a:buChar char="•"/>
              <a:defRPr b="1" sz="2000">
                <a:solidFill>
                  <a:schemeClr val="dk1"/>
                </a:solidFill>
                <a:latin typeface="Verdana"/>
                <a:ea typeface="Verdana"/>
                <a:cs typeface="Verdana"/>
                <a:sym typeface="Verdana"/>
              </a:defRPr>
            </a:lvl5pPr>
            <a:lvl6pPr algn="l" rtl="0" indent="-152400" marL="2514600">
              <a:spcBef>
                <a:spcPts val="400"/>
              </a:spcBef>
              <a:spcAft>
                <a:spcPts val="0"/>
              </a:spcAft>
              <a:buClr>
                <a:schemeClr val="dk1"/>
              </a:buClr>
              <a:buFont typeface="Arial"/>
              <a:buChar char="•"/>
              <a:defRPr b="1" sz="2000">
                <a:solidFill>
                  <a:schemeClr val="dk1"/>
                </a:solidFill>
                <a:latin typeface="Verdana"/>
                <a:ea typeface="Verdana"/>
                <a:cs typeface="Verdana"/>
                <a:sym typeface="Verdana"/>
              </a:defRPr>
            </a:lvl6pPr>
            <a:lvl7pPr algn="l" rtl="0" indent="-152400" marL="2971800">
              <a:spcBef>
                <a:spcPts val="400"/>
              </a:spcBef>
              <a:spcAft>
                <a:spcPts val="0"/>
              </a:spcAft>
              <a:buClr>
                <a:schemeClr val="dk1"/>
              </a:buClr>
              <a:buFont typeface="Arial"/>
              <a:buChar char="•"/>
              <a:defRPr b="1" sz="2000">
                <a:solidFill>
                  <a:schemeClr val="dk1"/>
                </a:solidFill>
                <a:latin typeface="Verdana"/>
                <a:ea typeface="Verdana"/>
                <a:cs typeface="Verdana"/>
                <a:sym typeface="Verdana"/>
              </a:defRPr>
            </a:lvl7pPr>
            <a:lvl8pPr algn="l" rtl="0" indent="-152400" marL="3429000">
              <a:spcBef>
                <a:spcPts val="400"/>
              </a:spcBef>
              <a:spcAft>
                <a:spcPts val="0"/>
              </a:spcAft>
              <a:buClr>
                <a:schemeClr val="dk1"/>
              </a:buClr>
              <a:buFont typeface="Arial"/>
              <a:buChar char="•"/>
              <a:defRPr b="1" sz="2000">
                <a:solidFill>
                  <a:schemeClr val="dk1"/>
                </a:solidFill>
                <a:latin typeface="Verdana"/>
                <a:ea typeface="Verdana"/>
                <a:cs typeface="Verdana"/>
                <a:sym typeface="Verdana"/>
              </a:defRPr>
            </a:lvl8pPr>
            <a:lvl9pPr algn="l" rtl="0" indent="-152400" marL="3886200">
              <a:spcBef>
                <a:spcPts val="400"/>
              </a:spcBef>
              <a:spcAft>
                <a:spcPts val="0"/>
              </a:spcAft>
              <a:buClr>
                <a:schemeClr val="dk1"/>
              </a:buClr>
              <a:buFont typeface="Arial"/>
              <a:buChar char="•"/>
              <a:defRPr b="1" sz="2000">
                <a:solidFill>
                  <a:schemeClr val="dk1"/>
                </a:solidFill>
                <a:latin typeface="Verdana"/>
                <a:ea typeface="Verdana"/>
                <a:cs typeface="Verdana"/>
                <a:sym typeface="Verdana"/>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picTx" type="picTx">
  <p:cSld name="Picture with Caption">
    <p:spTree>
      <p:nvGrpSpPr>
        <p:cNvPr id="135" name="Shape 135"/>
        <p:cNvGrpSpPr/>
        <p:nvPr/>
      </p:nvGrpSpPr>
      <p:grpSpPr>
        <a:xfrm>
          <a:off y="0" x="0"/>
          <a:ext cy="0" cx="0"/>
          <a:chOff y="0" x="0"/>
          <a:chExt cy="0" cx="0"/>
        </a:xfrm>
      </p:grpSpPr>
      <p:sp>
        <p:nvSpPr>
          <p:cNvPr id="136" name="Shape 136"/>
          <p:cNvSpPr txBox="1"/>
          <p:nvPr>
            <p:ph type="title"/>
          </p:nvPr>
        </p:nvSpPr>
        <p:spPr>
          <a:xfrm>
            <a:off y="4800600" x="1792288"/>
            <a:ext cy="566737" cx="5486399"/>
          </a:xfrm>
          <a:prstGeom prst="rect">
            <a:avLst/>
          </a:prstGeom>
          <a:solidFill>
            <a:schemeClr val="lt1"/>
          </a:solidFill>
          <a:ln>
            <a:noFill/>
          </a:ln>
        </p:spPr>
        <p:txBody>
          <a:bodyPr bIns="91425" rIns="91425" lIns="91425" tIns="91425" anchor="b" anchorCtr="0"/>
          <a:lstStyle>
            <a:lvl1pPr algn="l" rtl="0">
              <a:defRPr b="1" sz="2000"/>
            </a:lvl1pPr>
            <a:lvl2pPr>
              <a:defRPr/>
            </a:lvl2pPr>
            <a:lvl3pPr>
              <a:defRPr/>
            </a:lvl3pPr>
            <a:lvl4pPr>
              <a:defRPr/>
            </a:lvl4pPr>
            <a:lvl5pPr>
              <a:defRPr/>
            </a:lvl5pPr>
            <a:lvl6pPr>
              <a:defRPr/>
            </a:lvl6pPr>
            <a:lvl7pPr>
              <a:defRPr/>
            </a:lvl7pPr>
            <a:lvl8pPr>
              <a:defRPr/>
            </a:lvl8pPr>
            <a:lvl9pPr>
              <a:defRPr/>
            </a:lvl9pPr>
          </a:lstStyle>
          <a:p/>
        </p:txBody>
      </p:sp>
      <p:sp>
        <p:nvSpPr>
          <p:cNvPr id="137" name="Shape 137"/>
          <p:cNvSpPr/>
          <p:nvPr>
            <p:ph idx="2" type="pic"/>
          </p:nvPr>
        </p:nvSpPr>
        <p:spPr>
          <a:xfrm>
            <a:off y="612775" x="1792288"/>
            <a:ext cy="4114800" cx="5486399"/>
          </a:xfrm>
          <a:prstGeom prst="rect">
            <a:avLst/>
          </a:prstGeom>
          <a:solidFill>
            <a:srgbClr val="CCFFFF"/>
          </a:solidFill>
          <a:ln>
            <a:noFill/>
          </a:ln>
        </p:spPr>
        <p:txBody>
          <a:bodyPr bIns="91425" rIns="91425" lIns="91425" tIns="91425" anchor="t" anchorCtr="0"/>
          <a:lstStyle>
            <a:lvl1pPr algn="l" rtl="0" marR="0" indent="0" marL="0">
              <a:buClr>
                <a:schemeClr val="dk1"/>
              </a:buClr>
              <a:buFont typeface="Verdana"/>
              <a:buNone/>
              <a:defRPr strike="noStrike" u="none" b="0" cap="none" baseline="0" sz="3200" i="0">
                <a:solidFill>
                  <a:schemeClr val="dk1"/>
                </a:solidFill>
                <a:latin typeface="Verdana"/>
                <a:ea typeface="Verdana"/>
                <a:cs typeface="Verdana"/>
                <a:sym typeface="Verdana"/>
              </a:defRPr>
            </a:lvl1pPr>
            <a:lvl2pPr algn="l" rtl="0" marR="0" indent="0" marL="457200">
              <a:buClr>
                <a:schemeClr val="dk1"/>
              </a:buClr>
              <a:buFont typeface="Verdana"/>
              <a:buNone/>
              <a:defRPr strike="noStrike" u="none" b="0" cap="none" baseline="0" sz="2800" i="0">
                <a:solidFill>
                  <a:schemeClr val="dk1"/>
                </a:solidFill>
                <a:latin typeface="Verdana"/>
                <a:ea typeface="Verdana"/>
                <a:cs typeface="Verdana"/>
                <a:sym typeface="Verdana"/>
              </a:defRPr>
            </a:lvl2pPr>
            <a:lvl3pPr algn="l" rtl="0" marR="0" indent="0" marL="914400">
              <a:buClr>
                <a:schemeClr val="dk1"/>
              </a:buClr>
              <a:buFont typeface="Verdana"/>
              <a:buNone/>
              <a:defRPr strike="noStrike" u="none" b="0" cap="none" baseline="0" sz="2400" i="0">
                <a:solidFill>
                  <a:schemeClr val="dk1"/>
                </a:solidFill>
                <a:latin typeface="Verdana"/>
                <a:ea typeface="Verdana"/>
                <a:cs typeface="Verdana"/>
                <a:sym typeface="Verdana"/>
              </a:defRPr>
            </a:lvl3pPr>
            <a:lvl4pPr algn="l" rtl="0" marR="0" indent="0" marL="1371600">
              <a:buClr>
                <a:schemeClr val="dk1"/>
              </a:buClr>
              <a:buFont typeface="Verdana"/>
              <a:buNone/>
              <a:defRPr strike="noStrike" u="none" b="0" cap="none" baseline="0" sz="2000" i="0">
                <a:solidFill>
                  <a:schemeClr val="dk1"/>
                </a:solidFill>
                <a:latin typeface="Verdana"/>
                <a:ea typeface="Verdana"/>
                <a:cs typeface="Verdana"/>
                <a:sym typeface="Verdana"/>
              </a:defRPr>
            </a:lvl4pPr>
            <a:lvl5pPr algn="l" rtl="0" marR="0" indent="0" marL="1828800">
              <a:buClr>
                <a:schemeClr val="dk1"/>
              </a:buClr>
              <a:buFont typeface="Verdana"/>
              <a:buNone/>
              <a:defRPr strike="noStrike" u="none" b="0" cap="none" baseline="0" sz="2000" i="0">
                <a:solidFill>
                  <a:schemeClr val="dk1"/>
                </a:solidFill>
                <a:latin typeface="Verdana"/>
                <a:ea typeface="Verdana"/>
                <a:cs typeface="Verdana"/>
                <a:sym typeface="Verdana"/>
              </a:defRPr>
            </a:lvl5pPr>
            <a:lvl6pPr algn="l" rtl="0" marR="0" indent="0" marL="2286000">
              <a:buClr>
                <a:schemeClr val="dk1"/>
              </a:buClr>
              <a:buFont typeface="Verdana"/>
              <a:buNone/>
              <a:defRPr strike="noStrike" u="none" b="0" cap="none" baseline="0" sz="2000" i="0">
                <a:solidFill>
                  <a:schemeClr val="dk1"/>
                </a:solidFill>
                <a:latin typeface="Verdana"/>
                <a:ea typeface="Verdana"/>
                <a:cs typeface="Verdana"/>
                <a:sym typeface="Verdana"/>
              </a:defRPr>
            </a:lvl6pPr>
            <a:lvl7pPr algn="l" rtl="0" marR="0" indent="0" marL="2743200">
              <a:buClr>
                <a:schemeClr val="dk1"/>
              </a:buClr>
              <a:buFont typeface="Verdana"/>
              <a:buNone/>
              <a:defRPr strike="noStrike" u="none" b="0" cap="none" baseline="0" sz="2000" i="0">
                <a:solidFill>
                  <a:schemeClr val="dk1"/>
                </a:solidFill>
                <a:latin typeface="Verdana"/>
                <a:ea typeface="Verdana"/>
                <a:cs typeface="Verdana"/>
                <a:sym typeface="Verdana"/>
              </a:defRPr>
            </a:lvl7pPr>
            <a:lvl8pPr algn="l" rtl="0" marR="0" indent="0" marL="3200400">
              <a:buClr>
                <a:schemeClr val="dk1"/>
              </a:buClr>
              <a:buFont typeface="Verdana"/>
              <a:buNone/>
              <a:defRPr strike="noStrike" u="none" b="0" cap="none" baseline="0" sz="2000" i="0">
                <a:solidFill>
                  <a:schemeClr val="dk1"/>
                </a:solidFill>
                <a:latin typeface="Verdana"/>
                <a:ea typeface="Verdana"/>
                <a:cs typeface="Verdana"/>
                <a:sym typeface="Verdana"/>
              </a:defRPr>
            </a:lvl8pPr>
            <a:lvl9pPr algn="l" rtl="0" marR="0" indent="0" marL="3657600">
              <a:buClr>
                <a:schemeClr val="dk1"/>
              </a:buClr>
              <a:buFont typeface="Verdana"/>
              <a:buNone/>
              <a:defRPr strike="noStrike" u="none" b="0" cap="none" baseline="0" sz="2000" i="0">
                <a:solidFill>
                  <a:schemeClr val="dk1"/>
                </a:solidFill>
                <a:latin typeface="Verdana"/>
                <a:ea typeface="Verdana"/>
                <a:cs typeface="Verdana"/>
                <a:sym typeface="Verdana"/>
              </a:defRPr>
            </a:lvl9pPr>
          </a:lstStyle>
          <a:p/>
        </p:txBody>
      </p:sp>
      <p:sp>
        <p:nvSpPr>
          <p:cNvPr id="138" name="Shape 138"/>
          <p:cNvSpPr txBox="1"/>
          <p:nvPr>
            <p:ph idx="1" type="body"/>
          </p:nvPr>
        </p:nvSpPr>
        <p:spPr>
          <a:xfrm>
            <a:off y="5367337" x="1792288"/>
            <a:ext cy="804861" cx="5486399"/>
          </a:xfrm>
          <a:prstGeom prst="rect">
            <a:avLst/>
          </a:prstGeom>
          <a:solidFill>
            <a:srgbClr val="CCFFFF"/>
          </a:solidFill>
          <a:ln>
            <a:noFill/>
          </a:ln>
        </p:spPr>
        <p:txBody>
          <a:bodyPr bIns="91425" rIns="91425" lIns="91425" tIns="91425" anchor="t" anchorCtr="0"/>
          <a:lstStyle>
            <a:lvl1pPr rtl="0" indent="0" marL="0">
              <a:buFont typeface="Verdana"/>
              <a:buNone/>
              <a:defRPr sz="1400"/>
            </a:lvl1pPr>
            <a:lvl2pPr rtl="0" indent="0" marL="457200">
              <a:buFont typeface="Verdana"/>
              <a:buNone/>
              <a:defRPr sz="1200"/>
            </a:lvl2pPr>
            <a:lvl3pPr rtl="0" indent="0" marL="914400">
              <a:buFont typeface="Verdana"/>
              <a:buNone/>
              <a:defRPr sz="1000"/>
            </a:lvl3pPr>
            <a:lvl4pPr rtl="0" indent="0" marL="1371600">
              <a:buFont typeface="Verdana"/>
              <a:buNone/>
              <a:defRPr sz="900"/>
            </a:lvl4pPr>
            <a:lvl5pPr rtl="0" indent="0" marL="1828800">
              <a:buFont typeface="Verdana"/>
              <a:buNone/>
              <a:defRPr sz="900"/>
            </a:lvl5pPr>
            <a:lvl6pPr rtl="0" indent="0" marL="2286000">
              <a:buFont typeface="Verdana"/>
              <a:buNone/>
              <a:defRPr sz="900"/>
            </a:lvl6pPr>
            <a:lvl7pPr rtl="0" indent="0" marL="2743200">
              <a:buFont typeface="Verdana"/>
              <a:buNone/>
              <a:defRPr sz="900"/>
            </a:lvl7pPr>
            <a:lvl8pPr rtl="0" indent="0" marL="3200400">
              <a:buFont typeface="Verdana"/>
              <a:buNone/>
              <a:defRPr sz="900"/>
            </a:lvl8pPr>
            <a:lvl9pPr rtl="0" indent="0" marL="3657600">
              <a:buFont typeface="Verdana"/>
              <a:buNone/>
              <a:defRPr sz="9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objTx" type="objTx">
  <p:cSld name="Content with Caption">
    <p:spTree>
      <p:nvGrpSpPr>
        <p:cNvPr id="139" name="Shape 139"/>
        <p:cNvGrpSpPr/>
        <p:nvPr/>
      </p:nvGrpSpPr>
      <p:grpSpPr>
        <a:xfrm>
          <a:off y="0" x="0"/>
          <a:ext cy="0" cx="0"/>
          <a:chOff y="0" x="0"/>
          <a:chExt cy="0" cx="0"/>
        </a:xfrm>
      </p:grpSpPr>
      <p:sp>
        <p:nvSpPr>
          <p:cNvPr id="140" name="Shape 140"/>
          <p:cNvSpPr txBox="1"/>
          <p:nvPr>
            <p:ph type="title"/>
          </p:nvPr>
        </p:nvSpPr>
        <p:spPr>
          <a:xfrm>
            <a:off y="273050" x="457200"/>
            <a:ext cy="1162049" cx="3008313"/>
          </a:xfrm>
          <a:prstGeom prst="rect">
            <a:avLst/>
          </a:prstGeom>
          <a:solidFill>
            <a:schemeClr val="lt1"/>
          </a:solidFill>
          <a:ln>
            <a:noFill/>
          </a:ln>
        </p:spPr>
        <p:txBody>
          <a:bodyPr bIns="91425" rIns="91425" lIns="91425" tIns="91425" anchor="b" anchorCtr="0"/>
          <a:lstStyle>
            <a:lvl1pPr algn="l" rtl="0">
              <a:defRPr b="1" sz="2000"/>
            </a:lvl1pPr>
            <a:lvl2pPr>
              <a:defRPr/>
            </a:lvl2pPr>
            <a:lvl3pPr>
              <a:defRPr/>
            </a:lvl3pPr>
            <a:lvl4pPr>
              <a:defRPr/>
            </a:lvl4pPr>
            <a:lvl5pPr>
              <a:defRPr/>
            </a:lvl5pPr>
            <a:lvl6pPr>
              <a:defRPr/>
            </a:lvl6pPr>
            <a:lvl7pPr>
              <a:defRPr/>
            </a:lvl7pPr>
            <a:lvl8pPr>
              <a:defRPr/>
            </a:lvl8pPr>
            <a:lvl9pPr>
              <a:defRPr/>
            </a:lvl9pPr>
          </a:lstStyle>
          <a:p/>
        </p:txBody>
      </p:sp>
      <p:sp>
        <p:nvSpPr>
          <p:cNvPr id="141" name="Shape 141"/>
          <p:cNvSpPr txBox="1"/>
          <p:nvPr>
            <p:ph idx="1" type="body"/>
          </p:nvPr>
        </p:nvSpPr>
        <p:spPr>
          <a:xfrm>
            <a:off y="273050" x="3575050"/>
            <a:ext cy="5853112" cx="5111750"/>
          </a:xfrm>
          <a:prstGeom prst="rect">
            <a:avLst/>
          </a:prstGeom>
          <a:solidFill>
            <a:srgbClr val="CCFFFF"/>
          </a:solidFill>
          <a:ln>
            <a:noFill/>
          </a:ln>
        </p:spPr>
        <p:txBody>
          <a:bodyPr bIns="91425" rIns="91425" lIns="91425" t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p:txBody>
      </p:sp>
      <p:sp>
        <p:nvSpPr>
          <p:cNvPr id="142" name="Shape 142"/>
          <p:cNvSpPr txBox="1"/>
          <p:nvPr>
            <p:ph idx="2" type="body"/>
          </p:nvPr>
        </p:nvSpPr>
        <p:spPr>
          <a:xfrm>
            <a:off y="1435100" x="457200"/>
            <a:ext cy="4691063" cx="3008313"/>
          </a:xfrm>
          <a:prstGeom prst="rect">
            <a:avLst/>
          </a:prstGeom>
          <a:solidFill>
            <a:srgbClr val="CCFFFF"/>
          </a:solidFill>
          <a:ln>
            <a:noFill/>
          </a:ln>
        </p:spPr>
        <p:txBody>
          <a:bodyPr bIns="91425" rIns="91425" lIns="91425" tIns="91425" anchor="t" anchorCtr="0"/>
          <a:lstStyle>
            <a:lvl1pPr rtl="0" indent="0" marL="0">
              <a:buFont typeface="Verdana"/>
              <a:buNone/>
              <a:defRPr sz="1400"/>
            </a:lvl1pPr>
            <a:lvl2pPr rtl="0" indent="0" marL="457200">
              <a:buFont typeface="Verdana"/>
              <a:buNone/>
              <a:defRPr sz="1200"/>
            </a:lvl2pPr>
            <a:lvl3pPr rtl="0" indent="0" marL="914400">
              <a:buFont typeface="Verdana"/>
              <a:buNone/>
              <a:defRPr sz="1000"/>
            </a:lvl3pPr>
            <a:lvl4pPr rtl="0" indent="0" marL="1371600">
              <a:buFont typeface="Verdana"/>
              <a:buNone/>
              <a:defRPr sz="900"/>
            </a:lvl4pPr>
            <a:lvl5pPr rtl="0" indent="0" marL="1828800">
              <a:buFont typeface="Verdana"/>
              <a:buNone/>
              <a:defRPr sz="900"/>
            </a:lvl5pPr>
            <a:lvl6pPr rtl="0" indent="0" marL="2286000">
              <a:buFont typeface="Verdana"/>
              <a:buNone/>
              <a:defRPr sz="900"/>
            </a:lvl6pPr>
            <a:lvl7pPr rtl="0" indent="0" marL="2743200">
              <a:buFont typeface="Verdana"/>
              <a:buNone/>
              <a:defRPr sz="900"/>
            </a:lvl7pPr>
            <a:lvl8pPr rtl="0" indent="0" marL="3200400">
              <a:buFont typeface="Verdana"/>
              <a:buNone/>
              <a:defRPr sz="900"/>
            </a:lvl8pPr>
            <a:lvl9pPr rtl="0" indent="0" marL="3657600">
              <a:buFont typeface="Verdana"/>
              <a:buNone/>
              <a:defRPr sz="9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143" name="Shape 143"/>
        <p:cNvGrpSpPr/>
        <p:nvPr/>
      </p:nvGrpSpPr>
      <p:grpSpPr>
        <a:xfrm>
          <a:off y="0" x="0"/>
          <a:ext cy="0" cx="0"/>
          <a:chOff y="0" x="0"/>
          <a:chExt cy="0" cx="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 Only">
    <p:spTree>
      <p:nvGrpSpPr>
        <p:cNvPr id="144" name="Shape 144"/>
        <p:cNvGrpSpPr/>
        <p:nvPr/>
      </p:nvGrpSpPr>
      <p:grpSpPr>
        <a:xfrm>
          <a:off y="0" x="0"/>
          <a:ext cy="0" cx="0"/>
          <a:chOff y="0" x="0"/>
          <a:chExt cy="0" cx="0"/>
        </a:xfrm>
      </p:grpSpPr>
      <p:sp>
        <p:nvSpPr>
          <p:cNvPr id="145" name="Shape 145"/>
          <p:cNvSpPr txBox="1"/>
          <p:nvPr>
            <p:ph type="title"/>
          </p:nvPr>
        </p:nvSpPr>
        <p:spPr>
          <a:xfrm>
            <a:off y="0" x="958850"/>
            <a:ext cy="484187" cx="8189912"/>
          </a:xfrm>
          <a:prstGeom prst="rect">
            <a:avLst/>
          </a:prstGeom>
          <a:solidFill>
            <a:schemeClr val="lt1"/>
          </a:solidFill>
          <a:ln>
            <a:noFill/>
          </a:ln>
        </p:spPr>
        <p:txBody>
          <a:bodyPr bIns="91425" rIns="91425" lIns="91425" tIns="91425" anchor="t" anchorCtr="0"/>
          <a:lstStyle>
            <a:lvl1pPr algn="l" rtl="0">
              <a:spcBef>
                <a:spcPts val="0"/>
              </a:spcBef>
              <a:spcAft>
                <a:spcPts val="0"/>
              </a:spcAft>
              <a:defRPr b="1" sz="2400">
                <a:solidFill>
                  <a:schemeClr val="dk2"/>
                </a:solidFill>
                <a:latin typeface="Verdana"/>
                <a:ea typeface="Verdana"/>
                <a:cs typeface="Verdana"/>
                <a:sym typeface="Verdana"/>
              </a:defRPr>
            </a:lvl1pPr>
            <a:lvl2pPr algn="l" rtl="0">
              <a:spcBef>
                <a:spcPts val="0"/>
              </a:spcBef>
              <a:spcAft>
                <a:spcPts val="0"/>
              </a:spcAft>
              <a:defRPr b="1" sz="2400">
                <a:solidFill>
                  <a:schemeClr val="dk2"/>
                </a:solidFill>
                <a:latin typeface="Verdana"/>
                <a:ea typeface="Verdana"/>
                <a:cs typeface="Verdana"/>
                <a:sym typeface="Verdana"/>
              </a:defRPr>
            </a:lvl2pPr>
            <a:lvl3pPr algn="l" rtl="0">
              <a:spcBef>
                <a:spcPts val="0"/>
              </a:spcBef>
              <a:spcAft>
                <a:spcPts val="0"/>
              </a:spcAft>
              <a:defRPr b="1" sz="2400">
                <a:solidFill>
                  <a:schemeClr val="dk2"/>
                </a:solidFill>
                <a:latin typeface="Verdana"/>
                <a:ea typeface="Verdana"/>
                <a:cs typeface="Verdana"/>
                <a:sym typeface="Verdana"/>
              </a:defRPr>
            </a:lvl3pPr>
            <a:lvl4pPr algn="l" rtl="0">
              <a:spcBef>
                <a:spcPts val="0"/>
              </a:spcBef>
              <a:spcAft>
                <a:spcPts val="0"/>
              </a:spcAft>
              <a:defRPr b="1" sz="2400">
                <a:solidFill>
                  <a:schemeClr val="dk2"/>
                </a:solidFill>
                <a:latin typeface="Verdana"/>
                <a:ea typeface="Verdana"/>
                <a:cs typeface="Verdana"/>
                <a:sym typeface="Verdana"/>
              </a:defRPr>
            </a:lvl4pPr>
            <a:lvl5pPr algn="l" rtl="0">
              <a:spcBef>
                <a:spcPts val="0"/>
              </a:spcBef>
              <a:spcAft>
                <a:spcPts val="0"/>
              </a:spcAft>
              <a:defRPr b="1" sz="2400">
                <a:solidFill>
                  <a:schemeClr val="dk2"/>
                </a:solidFill>
                <a:latin typeface="Verdana"/>
                <a:ea typeface="Verdana"/>
                <a:cs typeface="Verdana"/>
                <a:sym typeface="Verdana"/>
              </a:defRPr>
            </a:lvl5pPr>
            <a:lvl6pPr algn="l" rtl="0" marL="457200">
              <a:spcBef>
                <a:spcPts val="0"/>
              </a:spcBef>
              <a:spcAft>
                <a:spcPts val="0"/>
              </a:spcAft>
              <a:defRPr b="1" sz="2400">
                <a:solidFill>
                  <a:schemeClr val="dk2"/>
                </a:solidFill>
                <a:latin typeface="Verdana"/>
                <a:ea typeface="Verdana"/>
                <a:cs typeface="Verdana"/>
                <a:sym typeface="Verdana"/>
              </a:defRPr>
            </a:lvl6pPr>
            <a:lvl7pPr algn="l" rtl="0" marL="914400">
              <a:spcBef>
                <a:spcPts val="0"/>
              </a:spcBef>
              <a:spcAft>
                <a:spcPts val="0"/>
              </a:spcAft>
              <a:defRPr b="1" sz="2400">
                <a:solidFill>
                  <a:schemeClr val="dk2"/>
                </a:solidFill>
                <a:latin typeface="Verdana"/>
                <a:ea typeface="Verdana"/>
                <a:cs typeface="Verdana"/>
                <a:sym typeface="Verdana"/>
              </a:defRPr>
            </a:lvl7pPr>
            <a:lvl8pPr algn="l" rtl="0" marL="1371600">
              <a:spcBef>
                <a:spcPts val="0"/>
              </a:spcBef>
              <a:spcAft>
                <a:spcPts val="0"/>
              </a:spcAft>
              <a:defRPr b="1" sz="2400">
                <a:solidFill>
                  <a:schemeClr val="dk2"/>
                </a:solidFill>
                <a:latin typeface="Verdana"/>
                <a:ea typeface="Verdana"/>
                <a:cs typeface="Verdana"/>
                <a:sym typeface="Verdana"/>
              </a:defRPr>
            </a:lvl8pPr>
            <a:lvl9pPr algn="l" rtl="0" marL="1828800">
              <a:spcBef>
                <a:spcPts val="0"/>
              </a:spcBef>
              <a:spcAft>
                <a:spcPts val="0"/>
              </a:spcAft>
              <a:defRPr b="1" sz="2400">
                <a:solidFill>
                  <a:schemeClr val="dk2"/>
                </a:solidFill>
                <a:latin typeface="Verdana"/>
                <a:ea typeface="Verdana"/>
                <a:cs typeface="Verdana"/>
                <a:sym typeface="Verdana"/>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TxTwoObj" type="twoTxTwoObj">
  <p:cSld name="Comparison">
    <p:spTree>
      <p:nvGrpSpPr>
        <p:cNvPr id="146" name="Shape 146"/>
        <p:cNvGrpSpPr/>
        <p:nvPr/>
      </p:nvGrpSpPr>
      <p:grpSpPr>
        <a:xfrm>
          <a:off y="0" x="0"/>
          <a:ext cy="0" cx="0"/>
          <a:chOff y="0" x="0"/>
          <a:chExt cy="0" cx="0"/>
        </a:xfrm>
      </p:grpSpPr>
      <p:sp>
        <p:nvSpPr>
          <p:cNvPr id="147" name="Shape 147"/>
          <p:cNvSpPr txBox="1"/>
          <p:nvPr>
            <p:ph type="title"/>
          </p:nvPr>
        </p:nvSpPr>
        <p:spPr>
          <a:xfrm>
            <a:off y="274637" x="457200"/>
            <a:ext cy="1143000" cx="8229600"/>
          </a:xfrm>
          <a:prstGeom prst="rect">
            <a:avLst/>
          </a:prstGeom>
          <a:solidFill>
            <a:schemeClr val="lt1"/>
          </a:solidFill>
          <a:ln>
            <a:noFill/>
          </a:ln>
        </p:spPr>
        <p:txBody>
          <a:bodyPr bIns="91425" rIns="91425" lIns="91425" tIns="91425" anchor="t" anchorCtr="0"/>
          <a:lstStyle>
            <a:lvl1pPr rtl="0">
              <a:defRPr/>
            </a:lvl1pPr>
            <a:lvl2pPr>
              <a:defRPr/>
            </a:lvl2pPr>
            <a:lvl3pPr>
              <a:defRPr/>
            </a:lvl3pPr>
            <a:lvl4pPr>
              <a:defRPr/>
            </a:lvl4pPr>
            <a:lvl5pPr>
              <a:defRPr/>
            </a:lvl5pPr>
            <a:lvl6pPr>
              <a:defRPr/>
            </a:lvl6pPr>
            <a:lvl7pPr>
              <a:defRPr/>
            </a:lvl7pPr>
            <a:lvl8pPr>
              <a:defRPr/>
            </a:lvl8pPr>
            <a:lvl9pPr>
              <a:defRPr/>
            </a:lvl9pPr>
          </a:lstStyle>
          <a:p/>
        </p:txBody>
      </p:sp>
      <p:sp>
        <p:nvSpPr>
          <p:cNvPr id="148" name="Shape 148"/>
          <p:cNvSpPr txBox="1"/>
          <p:nvPr>
            <p:ph idx="1" type="body"/>
          </p:nvPr>
        </p:nvSpPr>
        <p:spPr>
          <a:xfrm>
            <a:off y="1535112" x="457200"/>
            <a:ext cy="639762" cx="4040187"/>
          </a:xfrm>
          <a:prstGeom prst="rect">
            <a:avLst/>
          </a:prstGeom>
          <a:solidFill>
            <a:srgbClr val="CCFFFF"/>
          </a:solidFill>
          <a:ln>
            <a:noFill/>
          </a:ln>
        </p:spPr>
        <p:txBody>
          <a:bodyPr bIns="91425" rIns="91425" lIns="91425" tIns="91425" anchor="b" anchorCtr="0"/>
          <a:lstStyle>
            <a:lvl1pPr rtl="0" indent="0" marL="0">
              <a:buFont typeface="Verdana"/>
              <a:buNone/>
              <a:defRPr b="1" sz="2400"/>
            </a:lvl1pPr>
            <a:lvl2pPr rtl="0" indent="0" marL="457200">
              <a:buFont typeface="Verdana"/>
              <a:buNone/>
              <a:defRPr b="1" sz="2000"/>
            </a:lvl2pPr>
            <a:lvl3pPr rtl="0" indent="0" marL="914400">
              <a:buFont typeface="Verdana"/>
              <a:buNone/>
              <a:defRPr b="1" sz="1800"/>
            </a:lvl3pPr>
            <a:lvl4pPr rtl="0" indent="0" marL="1371600">
              <a:buFont typeface="Verdana"/>
              <a:buNone/>
              <a:defRPr b="1" sz="1600"/>
            </a:lvl4pPr>
            <a:lvl5pPr rtl="0" indent="0" marL="1828800">
              <a:buFont typeface="Verdana"/>
              <a:buNone/>
              <a:defRPr b="1" sz="1600"/>
            </a:lvl5pPr>
            <a:lvl6pPr rtl="0" indent="0" marL="2286000">
              <a:buFont typeface="Verdana"/>
              <a:buNone/>
              <a:defRPr b="1" sz="1600"/>
            </a:lvl6pPr>
            <a:lvl7pPr rtl="0" indent="0" marL="2743200">
              <a:buFont typeface="Verdana"/>
              <a:buNone/>
              <a:defRPr b="1" sz="1600"/>
            </a:lvl7pPr>
            <a:lvl8pPr rtl="0" indent="0" marL="3200400">
              <a:buFont typeface="Verdana"/>
              <a:buNone/>
              <a:defRPr b="1" sz="1600"/>
            </a:lvl8pPr>
            <a:lvl9pPr rtl="0" indent="0" marL="3657600">
              <a:buFont typeface="Verdana"/>
              <a:buNone/>
              <a:defRPr b="1" sz="1600"/>
            </a:lvl9pPr>
          </a:lstStyle>
          <a:p/>
        </p:txBody>
      </p:sp>
      <p:sp>
        <p:nvSpPr>
          <p:cNvPr id="149" name="Shape 149"/>
          <p:cNvSpPr txBox="1"/>
          <p:nvPr>
            <p:ph idx="2" type="body"/>
          </p:nvPr>
        </p:nvSpPr>
        <p:spPr>
          <a:xfrm>
            <a:off y="2174875" x="457200"/>
            <a:ext cy="3951287" cx="4040187"/>
          </a:xfrm>
          <a:prstGeom prst="rect">
            <a:avLst/>
          </a:prstGeom>
          <a:solidFill>
            <a:srgbClr val="CCFFFF"/>
          </a:solidFill>
          <a:ln>
            <a:noFill/>
          </a:ln>
        </p:spPr>
        <p:txBody>
          <a:bodyPr bIns="91425" rIns="91425" lIns="91425" t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p:txBody>
      </p:sp>
      <p:sp>
        <p:nvSpPr>
          <p:cNvPr id="150" name="Shape 150"/>
          <p:cNvSpPr txBox="1"/>
          <p:nvPr>
            <p:ph idx="3" type="body"/>
          </p:nvPr>
        </p:nvSpPr>
        <p:spPr>
          <a:xfrm>
            <a:off y="1535112" x="4645025"/>
            <a:ext cy="639762" cx="4041774"/>
          </a:xfrm>
          <a:prstGeom prst="rect">
            <a:avLst/>
          </a:prstGeom>
          <a:solidFill>
            <a:srgbClr val="CCFFFF"/>
          </a:solidFill>
          <a:ln>
            <a:noFill/>
          </a:ln>
        </p:spPr>
        <p:txBody>
          <a:bodyPr bIns="91425" rIns="91425" lIns="91425" tIns="91425" anchor="b" anchorCtr="0"/>
          <a:lstStyle>
            <a:lvl1pPr rtl="0" indent="0" marL="0">
              <a:buFont typeface="Verdana"/>
              <a:buNone/>
              <a:defRPr b="1" sz="2400"/>
            </a:lvl1pPr>
            <a:lvl2pPr rtl="0" indent="0" marL="457200">
              <a:buFont typeface="Verdana"/>
              <a:buNone/>
              <a:defRPr b="1" sz="2000"/>
            </a:lvl2pPr>
            <a:lvl3pPr rtl="0" indent="0" marL="914400">
              <a:buFont typeface="Verdana"/>
              <a:buNone/>
              <a:defRPr b="1" sz="1800"/>
            </a:lvl3pPr>
            <a:lvl4pPr rtl="0" indent="0" marL="1371600">
              <a:buFont typeface="Verdana"/>
              <a:buNone/>
              <a:defRPr b="1" sz="1600"/>
            </a:lvl4pPr>
            <a:lvl5pPr rtl="0" indent="0" marL="1828800">
              <a:buFont typeface="Verdana"/>
              <a:buNone/>
              <a:defRPr b="1" sz="1600"/>
            </a:lvl5pPr>
            <a:lvl6pPr rtl="0" indent="0" marL="2286000">
              <a:buFont typeface="Verdana"/>
              <a:buNone/>
              <a:defRPr b="1" sz="1600"/>
            </a:lvl6pPr>
            <a:lvl7pPr rtl="0" indent="0" marL="2743200">
              <a:buFont typeface="Verdana"/>
              <a:buNone/>
              <a:defRPr b="1" sz="1600"/>
            </a:lvl7pPr>
            <a:lvl8pPr rtl="0" indent="0" marL="3200400">
              <a:buFont typeface="Verdana"/>
              <a:buNone/>
              <a:defRPr b="1" sz="1600"/>
            </a:lvl8pPr>
            <a:lvl9pPr rtl="0" indent="0" marL="3657600">
              <a:buFont typeface="Verdana"/>
              <a:buNone/>
              <a:defRPr b="1" sz="1600"/>
            </a:lvl9pPr>
          </a:lstStyle>
          <a:p/>
        </p:txBody>
      </p:sp>
      <p:sp>
        <p:nvSpPr>
          <p:cNvPr id="151" name="Shape 151"/>
          <p:cNvSpPr txBox="1"/>
          <p:nvPr>
            <p:ph idx="4" type="body"/>
          </p:nvPr>
        </p:nvSpPr>
        <p:spPr>
          <a:xfrm>
            <a:off y="2174875" x="4645025"/>
            <a:ext cy="3951287" cx="4041774"/>
          </a:xfrm>
          <a:prstGeom prst="rect">
            <a:avLst/>
          </a:prstGeom>
          <a:solidFill>
            <a:srgbClr val="CCFFFF"/>
          </a:solidFill>
          <a:ln>
            <a:noFill/>
          </a:ln>
        </p:spPr>
        <p:txBody>
          <a:bodyPr bIns="91425" rIns="91425" lIns="91425" t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Obj" type="twoObj">
  <p:cSld name="Two Content">
    <p:spTree>
      <p:nvGrpSpPr>
        <p:cNvPr id="152" name="Shape 152"/>
        <p:cNvGrpSpPr/>
        <p:nvPr/>
      </p:nvGrpSpPr>
      <p:grpSpPr>
        <a:xfrm>
          <a:off y="0" x="0"/>
          <a:ext cy="0" cx="0"/>
          <a:chOff y="0" x="0"/>
          <a:chExt cy="0" cx="0"/>
        </a:xfrm>
      </p:grpSpPr>
      <p:sp>
        <p:nvSpPr>
          <p:cNvPr id="153" name="Shape 153"/>
          <p:cNvSpPr txBox="1"/>
          <p:nvPr>
            <p:ph type="title"/>
          </p:nvPr>
        </p:nvSpPr>
        <p:spPr>
          <a:xfrm>
            <a:off y="0" x="958850"/>
            <a:ext cy="484187" cx="8189912"/>
          </a:xfrm>
          <a:prstGeom prst="rect">
            <a:avLst/>
          </a:prstGeom>
          <a:solidFill>
            <a:schemeClr val="lt1"/>
          </a:solidFill>
          <a:ln>
            <a:noFill/>
          </a:ln>
        </p:spPr>
        <p:txBody>
          <a:bodyPr bIns="91425" rIns="91425" lIns="91425" tIns="91425" anchor="t" anchorCtr="0"/>
          <a:lstStyle>
            <a:lvl1pPr algn="l" rtl="0">
              <a:spcBef>
                <a:spcPts val="0"/>
              </a:spcBef>
              <a:spcAft>
                <a:spcPts val="0"/>
              </a:spcAft>
              <a:defRPr b="1" sz="2400">
                <a:solidFill>
                  <a:schemeClr val="dk2"/>
                </a:solidFill>
                <a:latin typeface="Verdana"/>
                <a:ea typeface="Verdana"/>
                <a:cs typeface="Verdana"/>
                <a:sym typeface="Verdana"/>
              </a:defRPr>
            </a:lvl1pPr>
            <a:lvl2pPr algn="l" rtl="0">
              <a:spcBef>
                <a:spcPts val="0"/>
              </a:spcBef>
              <a:spcAft>
                <a:spcPts val="0"/>
              </a:spcAft>
              <a:defRPr b="1" sz="2400">
                <a:solidFill>
                  <a:schemeClr val="dk2"/>
                </a:solidFill>
                <a:latin typeface="Verdana"/>
                <a:ea typeface="Verdana"/>
                <a:cs typeface="Verdana"/>
                <a:sym typeface="Verdana"/>
              </a:defRPr>
            </a:lvl2pPr>
            <a:lvl3pPr algn="l" rtl="0">
              <a:spcBef>
                <a:spcPts val="0"/>
              </a:spcBef>
              <a:spcAft>
                <a:spcPts val="0"/>
              </a:spcAft>
              <a:defRPr b="1" sz="2400">
                <a:solidFill>
                  <a:schemeClr val="dk2"/>
                </a:solidFill>
                <a:latin typeface="Verdana"/>
                <a:ea typeface="Verdana"/>
                <a:cs typeface="Verdana"/>
                <a:sym typeface="Verdana"/>
              </a:defRPr>
            </a:lvl3pPr>
            <a:lvl4pPr algn="l" rtl="0">
              <a:spcBef>
                <a:spcPts val="0"/>
              </a:spcBef>
              <a:spcAft>
                <a:spcPts val="0"/>
              </a:spcAft>
              <a:defRPr b="1" sz="2400">
                <a:solidFill>
                  <a:schemeClr val="dk2"/>
                </a:solidFill>
                <a:latin typeface="Verdana"/>
                <a:ea typeface="Verdana"/>
                <a:cs typeface="Verdana"/>
                <a:sym typeface="Verdana"/>
              </a:defRPr>
            </a:lvl4pPr>
            <a:lvl5pPr algn="l" rtl="0">
              <a:spcBef>
                <a:spcPts val="0"/>
              </a:spcBef>
              <a:spcAft>
                <a:spcPts val="0"/>
              </a:spcAft>
              <a:defRPr b="1" sz="2400">
                <a:solidFill>
                  <a:schemeClr val="dk2"/>
                </a:solidFill>
                <a:latin typeface="Verdana"/>
                <a:ea typeface="Verdana"/>
                <a:cs typeface="Verdana"/>
                <a:sym typeface="Verdana"/>
              </a:defRPr>
            </a:lvl5pPr>
            <a:lvl6pPr algn="l" rtl="0" marL="457200">
              <a:spcBef>
                <a:spcPts val="0"/>
              </a:spcBef>
              <a:spcAft>
                <a:spcPts val="0"/>
              </a:spcAft>
              <a:defRPr b="1" sz="2400">
                <a:solidFill>
                  <a:schemeClr val="dk2"/>
                </a:solidFill>
                <a:latin typeface="Verdana"/>
                <a:ea typeface="Verdana"/>
                <a:cs typeface="Verdana"/>
                <a:sym typeface="Verdana"/>
              </a:defRPr>
            </a:lvl6pPr>
            <a:lvl7pPr algn="l" rtl="0" marL="914400">
              <a:spcBef>
                <a:spcPts val="0"/>
              </a:spcBef>
              <a:spcAft>
                <a:spcPts val="0"/>
              </a:spcAft>
              <a:defRPr b="1" sz="2400">
                <a:solidFill>
                  <a:schemeClr val="dk2"/>
                </a:solidFill>
                <a:latin typeface="Verdana"/>
                <a:ea typeface="Verdana"/>
                <a:cs typeface="Verdana"/>
                <a:sym typeface="Verdana"/>
              </a:defRPr>
            </a:lvl7pPr>
            <a:lvl8pPr algn="l" rtl="0" marL="1371600">
              <a:spcBef>
                <a:spcPts val="0"/>
              </a:spcBef>
              <a:spcAft>
                <a:spcPts val="0"/>
              </a:spcAft>
              <a:defRPr b="1" sz="2400">
                <a:solidFill>
                  <a:schemeClr val="dk2"/>
                </a:solidFill>
                <a:latin typeface="Verdana"/>
                <a:ea typeface="Verdana"/>
                <a:cs typeface="Verdana"/>
                <a:sym typeface="Verdana"/>
              </a:defRPr>
            </a:lvl8pPr>
            <a:lvl9pPr algn="l" rtl="0" marL="1828800">
              <a:spcBef>
                <a:spcPts val="0"/>
              </a:spcBef>
              <a:spcAft>
                <a:spcPts val="0"/>
              </a:spcAft>
              <a:defRPr b="1" sz="2400">
                <a:solidFill>
                  <a:schemeClr val="dk2"/>
                </a:solidFill>
                <a:latin typeface="Verdana"/>
                <a:ea typeface="Verdana"/>
                <a:cs typeface="Verdana"/>
                <a:sym typeface="Verdana"/>
              </a:defRPr>
            </a:lvl9pPr>
          </a:lstStyle>
          <a:p/>
        </p:txBody>
      </p:sp>
      <p:sp>
        <p:nvSpPr>
          <p:cNvPr id="154" name="Shape 154"/>
          <p:cNvSpPr txBox="1"/>
          <p:nvPr>
            <p:ph idx="1" type="body"/>
          </p:nvPr>
        </p:nvSpPr>
        <p:spPr>
          <a:xfrm>
            <a:off y="484187" x="958850"/>
            <a:ext cy="6143624" cx="4017963"/>
          </a:xfrm>
          <a:prstGeom prst="rect">
            <a:avLst/>
          </a:prstGeom>
          <a:solidFill>
            <a:srgbClr val="CCFFFF"/>
          </a:solidFill>
          <a:ln>
            <a:noFill/>
          </a:ln>
        </p:spPr>
        <p:txBody>
          <a:bodyPr bIns="91425" rIns="91425" lIns="91425" t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p:txBody>
      </p:sp>
      <p:sp>
        <p:nvSpPr>
          <p:cNvPr id="155" name="Shape 155"/>
          <p:cNvSpPr txBox="1"/>
          <p:nvPr>
            <p:ph idx="2" type="body"/>
          </p:nvPr>
        </p:nvSpPr>
        <p:spPr>
          <a:xfrm>
            <a:off y="484187" x="5129212"/>
            <a:ext cy="6143624" cx="4019549"/>
          </a:xfrm>
          <a:prstGeom prst="rect">
            <a:avLst/>
          </a:prstGeom>
          <a:solidFill>
            <a:srgbClr val="CCFFFF"/>
          </a:solidFill>
          <a:ln>
            <a:noFill/>
          </a:ln>
        </p:spPr>
        <p:txBody>
          <a:bodyPr bIns="91425" rIns="91425" lIns="91425" t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ITLE_AND_TWO_COLUMNS">
    <p:spTree>
      <p:nvGrpSpPr>
        <p:cNvPr id="13" name="Shape 13"/>
        <p:cNvGrpSpPr/>
        <p:nvPr/>
      </p:nvGrpSpPr>
      <p:grpSpPr>
        <a:xfrm>
          <a:off y="0" x="0"/>
          <a:ext cy="0" cx="0"/>
          <a:chOff y="0" x="0"/>
          <a:chExt cy="0" cx="0"/>
        </a:xfrm>
      </p:grpSpPr>
      <p:sp>
        <p:nvSpPr>
          <p:cNvPr id="14" name="Shape 14"/>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dk1"/>
                </a:solidFill>
                <a:latin typeface="Arial"/>
                <a:ea typeface="Arial"/>
                <a:cs typeface="Arial"/>
                <a:sym typeface="Arial"/>
              </a:defRPr>
            </a:lvl1pPr>
            <a:lvl2pPr algn="l" rtl="0">
              <a:spcBef>
                <a:spcPts val="0"/>
              </a:spcBef>
              <a:buSzPct val="100000"/>
              <a:buFont typeface="Arial"/>
              <a:buNone/>
              <a:defRPr b="1" sz="3600">
                <a:solidFill>
                  <a:schemeClr val="dk1"/>
                </a:solidFill>
                <a:latin typeface="Arial"/>
                <a:ea typeface="Arial"/>
                <a:cs typeface="Arial"/>
                <a:sym typeface="Arial"/>
              </a:defRPr>
            </a:lvl2pPr>
            <a:lvl3pPr algn="l" rtl="0">
              <a:spcBef>
                <a:spcPts val="0"/>
              </a:spcBef>
              <a:buSzPct val="100000"/>
              <a:buFont typeface="Arial"/>
              <a:buNone/>
              <a:defRPr b="1" sz="3600">
                <a:solidFill>
                  <a:schemeClr val="dk1"/>
                </a:solidFill>
                <a:latin typeface="Arial"/>
                <a:ea typeface="Arial"/>
                <a:cs typeface="Arial"/>
                <a:sym typeface="Arial"/>
              </a:defRPr>
            </a:lvl3pPr>
            <a:lvl4pPr algn="l" rtl="0">
              <a:spcBef>
                <a:spcPts val="0"/>
              </a:spcBef>
              <a:buSzPct val="100000"/>
              <a:buFont typeface="Arial"/>
              <a:buNone/>
              <a:defRPr b="1" sz="3600">
                <a:solidFill>
                  <a:schemeClr val="dk1"/>
                </a:solidFill>
                <a:latin typeface="Arial"/>
                <a:ea typeface="Arial"/>
                <a:cs typeface="Arial"/>
                <a:sym typeface="Arial"/>
              </a:defRPr>
            </a:lvl4pPr>
            <a:lvl5pPr algn="l" rtl="0">
              <a:spcBef>
                <a:spcPts val="0"/>
              </a:spcBef>
              <a:buSzPct val="100000"/>
              <a:buFont typeface="Arial"/>
              <a:buNone/>
              <a:defRPr b="1" sz="3600">
                <a:solidFill>
                  <a:schemeClr val="dk1"/>
                </a:solidFill>
                <a:latin typeface="Arial"/>
                <a:ea typeface="Arial"/>
                <a:cs typeface="Arial"/>
                <a:sym typeface="Arial"/>
              </a:defRPr>
            </a:lvl5pPr>
            <a:lvl6pPr algn="l" rtl="0">
              <a:spcBef>
                <a:spcPts val="0"/>
              </a:spcBef>
              <a:buSzPct val="100000"/>
              <a:buFont typeface="Arial"/>
              <a:buNone/>
              <a:defRPr b="1" sz="3600">
                <a:solidFill>
                  <a:schemeClr val="dk1"/>
                </a:solidFill>
                <a:latin typeface="Arial"/>
                <a:ea typeface="Arial"/>
                <a:cs typeface="Arial"/>
                <a:sym typeface="Arial"/>
              </a:defRPr>
            </a:lvl6pPr>
            <a:lvl7pPr algn="l" rtl="0">
              <a:spcBef>
                <a:spcPts val="0"/>
              </a:spcBef>
              <a:buSzPct val="100000"/>
              <a:buFont typeface="Arial"/>
              <a:buNone/>
              <a:defRPr b="1" sz="3600">
                <a:solidFill>
                  <a:schemeClr val="dk1"/>
                </a:solidFill>
                <a:latin typeface="Arial"/>
                <a:ea typeface="Arial"/>
                <a:cs typeface="Arial"/>
                <a:sym typeface="Arial"/>
              </a:defRPr>
            </a:lvl7pPr>
            <a:lvl8pPr algn="l" rtl="0">
              <a:spcBef>
                <a:spcPts val="0"/>
              </a:spcBef>
              <a:buSzPct val="100000"/>
              <a:buFont typeface="Arial"/>
              <a:buNone/>
              <a:defRPr b="1" sz="3600">
                <a:solidFill>
                  <a:schemeClr val="dk1"/>
                </a:solidFill>
                <a:latin typeface="Arial"/>
                <a:ea typeface="Arial"/>
                <a:cs typeface="Arial"/>
                <a:sym typeface="Arial"/>
              </a:defRPr>
            </a:lvl8pPr>
            <a:lvl9pPr algn="l" rtl="0">
              <a:spcBef>
                <a:spcPts val="0"/>
              </a:spcBef>
              <a:buSzPct val="100000"/>
              <a:buFont typeface="Arial"/>
              <a:buNone/>
              <a:defRPr b="1" sz="3600">
                <a:solidFill>
                  <a:schemeClr val="dk1"/>
                </a:solidFill>
                <a:latin typeface="Arial"/>
                <a:ea typeface="Arial"/>
                <a:cs typeface="Arial"/>
                <a:sym typeface="Arial"/>
              </a:defRPr>
            </a:lvl9pPr>
          </a:lstStyle>
          <a:p/>
        </p:txBody>
      </p:sp>
      <p:sp>
        <p:nvSpPr>
          <p:cNvPr id="15" name="Shape 15"/>
          <p:cNvSpPr txBox="1"/>
          <p:nvPr>
            <p:ph idx="1" type="body"/>
          </p:nvPr>
        </p:nvSpPr>
        <p:spPr>
          <a:xfrm>
            <a:off y="1600200" x="457200"/>
            <a:ext cy="4967574" cx="3994525"/>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
        <p:nvSpPr>
          <p:cNvPr id="16" name="Shape 16"/>
          <p:cNvSpPr txBox="1"/>
          <p:nvPr>
            <p:ph idx="2" type="body"/>
          </p:nvPr>
        </p:nvSpPr>
        <p:spPr>
          <a:xfrm>
            <a:off y="1600200" x="4692273"/>
            <a:ext cy="4967574" cx="3994525"/>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secHead" type="secHead">
  <p:cSld name="Section Header">
    <p:spTree>
      <p:nvGrpSpPr>
        <p:cNvPr id="156" name="Shape 156"/>
        <p:cNvGrpSpPr/>
        <p:nvPr/>
      </p:nvGrpSpPr>
      <p:grpSpPr>
        <a:xfrm>
          <a:off y="0" x="0"/>
          <a:ext cy="0" cx="0"/>
          <a:chOff y="0" x="0"/>
          <a:chExt cy="0" cx="0"/>
        </a:xfrm>
      </p:grpSpPr>
      <p:sp>
        <p:nvSpPr>
          <p:cNvPr id="157" name="Shape 157"/>
          <p:cNvSpPr txBox="1"/>
          <p:nvPr>
            <p:ph type="title"/>
          </p:nvPr>
        </p:nvSpPr>
        <p:spPr>
          <a:xfrm>
            <a:off y="4406900" x="722312"/>
            <a:ext cy="1362075" cx="7772400"/>
          </a:xfrm>
          <a:prstGeom prst="rect">
            <a:avLst/>
          </a:prstGeom>
          <a:solidFill>
            <a:schemeClr val="lt1"/>
          </a:solidFill>
          <a:ln>
            <a:noFill/>
          </a:ln>
        </p:spPr>
        <p:txBody>
          <a:bodyPr bIns="91425" rIns="91425" lIns="91425" tIns="91425" anchor="t" anchorCtr="0"/>
          <a:lstStyle>
            <a:lvl1pPr algn="l" rtl="0">
              <a:defRPr b="1" cap="small" sz="4000"/>
            </a:lvl1pPr>
            <a:lvl2pPr>
              <a:defRPr/>
            </a:lvl2pPr>
            <a:lvl3pPr>
              <a:defRPr/>
            </a:lvl3pPr>
            <a:lvl4pPr>
              <a:defRPr/>
            </a:lvl4pPr>
            <a:lvl5pPr>
              <a:defRPr/>
            </a:lvl5pPr>
            <a:lvl6pPr>
              <a:defRPr/>
            </a:lvl6pPr>
            <a:lvl7pPr>
              <a:defRPr/>
            </a:lvl7pPr>
            <a:lvl8pPr>
              <a:defRPr/>
            </a:lvl8pPr>
            <a:lvl9pPr>
              <a:defRPr/>
            </a:lvl9pPr>
          </a:lstStyle>
          <a:p/>
        </p:txBody>
      </p:sp>
      <p:sp>
        <p:nvSpPr>
          <p:cNvPr id="158" name="Shape 158"/>
          <p:cNvSpPr txBox="1"/>
          <p:nvPr>
            <p:ph idx="1" type="body"/>
          </p:nvPr>
        </p:nvSpPr>
        <p:spPr>
          <a:xfrm>
            <a:off y="2906713" x="722312"/>
            <a:ext cy="1500187" cx="7772400"/>
          </a:xfrm>
          <a:prstGeom prst="rect">
            <a:avLst/>
          </a:prstGeom>
          <a:solidFill>
            <a:srgbClr val="CCFFFF"/>
          </a:solidFill>
          <a:ln>
            <a:noFill/>
          </a:ln>
        </p:spPr>
        <p:txBody>
          <a:bodyPr bIns="91425" rIns="91425" lIns="91425" tIns="91425" anchor="b" anchorCtr="0"/>
          <a:lstStyle>
            <a:lvl1pPr rtl="0" indent="0" marL="0">
              <a:buFont typeface="Verdana"/>
              <a:buNone/>
              <a:defRPr sz="2000"/>
            </a:lvl1pPr>
            <a:lvl2pPr rtl="0" indent="0" marL="457200">
              <a:buFont typeface="Verdana"/>
              <a:buNone/>
              <a:defRPr sz="1800"/>
            </a:lvl2pPr>
            <a:lvl3pPr rtl="0" indent="0" marL="914400">
              <a:buFont typeface="Verdana"/>
              <a:buNone/>
              <a:defRPr sz="1600"/>
            </a:lvl3pPr>
            <a:lvl4pPr rtl="0" indent="0" marL="1371600">
              <a:buFont typeface="Verdana"/>
              <a:buNone/>
              <a:defRPr sz="1400"/>
            </a:lvl4pPr>
            <a:lvl5pPr rtl="0" indent="0" marL="1828800">
              <a:buFont typeface="Verdana"/>
              <a:buNone/>
              <a:defRPr sz="1400"/>
            </a:lvl5pPr>
            <a:lvl6pPr rtl="0" indent="0" marL="2286000">
              <a:buFont typeface="Verdana"/>
              <a:buNone/>
              <a:defRPr sz="1400"/>
            </a:lvl6pPr>
            <a:lvl7pPr rtl="0" indent="0" marL="2743200">
              <a:buFont typeface="Verdana"/>
              <a:buNone/>
              <a:defRPr sz="1400"/>
            </a:lvl7pPr>
            <a:lvl8pPr rtl="0" indent="0" marL="3200400">
              <a:buFont typeface="Verdana"/>
              <a:buNone/>
              <a:defRPr sz="1400"/>
            </a:lvl8pPr>
            <a:lvl9pPr rtl="0" indent="0" marL="3657600">
              <a:buFont typeface="Verdana"/>
              <a:buNone/>
              <a:defRPr sz="14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obj" type="obj">
  <p:cSld name="Title and Content">
    <p:spTree>
      <p:nvGrpSpPr>
        <p:cNvPr id="159" name="Shape 159"/>
        <p:cNvGrpSpPr/>
        <p:nvPr/>
      </p:nvGrpSpPr>
      <p:grpSpPr>
        <a:xfrm>
          <a:off y="0" x="0"/>
          <a:ext cy="0" cx="0"/>
          <a:chOff y="0" x="0"/>
          <a:chExt cy="0" cx="0"/>
        </a:xfrm>
      </p:grpSpPr>
      <p:sp>
        <p:nvSpPr>
          <p:cNvPr id="160" name="Shape 160"/>
          <p:cNvSpPr txBox="1"/>
          <p:nvPr>
            <p:ph type="title"/>
          </p:nvPr>
        </p:nvSpPr>
        <p:spPr>
          <a:xfrm>
            <a:off y="0" x="958850"/>
            <a:ext cy="484187" cx="8189912"/>
          </a:xfrm>
          <a:prstGeom prst="rect">
            <a:avLst/>
          </a:prstGeom>
          <a:solidFill>
            <a:schemeClr val="lt1"/>
          </a:solidFill>
          <a:ln>
            <a:noFill/>
          </a:ln>
        </p:spPr>
        <p:txBody>
          <a:bodyPr bIns="91425" rIns="91425" lIns="91425" tIns="91425" anchor="t" anchorCtr="0"/>
          <a:lstStyle>
            <a:lvl1pPr algn="l" rtl="0">
              <a:spcBef>
                <a:spcPts val="0"/>
              </a:spcBef>
              <a:spcAft>
                <a:spcPts val="0"/>
              </a:spcAft>
              <a:defRPr b="1" sz="2400">
                <a:solidFill>
                  <a:schemeClr val="dk2"/>
                </a:solidFill>
                <a:latin typeface="Verdana"/>
                <a:ea typeface="Verdana"/>
                <a:cs typeface="Verdana"/>
                <a:sym typeface="Verdana"/>
              </a:defRPr>
            </a:lvl1pPr>
            <a:lvl2pPr algn="l" rtl="0">
              <a:spcBef>
                <a:spcPts val="0"/>
              </a:spcBef>
              <a:spcAft>
                <a:spcPts val="0"/>
              </a:spcAft>
              <a:defRPr b="1" sz="2400">
                <a:solidFill>
                  <a:schemeClr val="dk2"/>
                </a:solidFill>
                <a:latin typeface="Verdana"/>
                <a:ea typeface="Verdana"/>
                <a:cs typeface="Verdana"/>
                <a:sym typeface="Verdana"/>
              </a:defRPr>
            </a:lvl2pPr>
            <a:lvl3pPr algn="l" rtl="0">
              <a:spcBef>
                <a:spcPts val="0"/>
              </a:spcBef>
              <a:spcAft>
                <a:spcPts val="0"/>
              </a:spcAft>
              <a:defRPr b="1" sz="2400">
                <a:solidFill>
                  <a:schemeClr val="dk2"/>
                </a:solidFill>
                <a:latin typeface="Verdana"/>
                <a:ea typeface="Verdana"/>
                <a:cs typeface="Verdana"/>
                <a:sym typeface="Verdana"/>
              </a:defRPr>
            </a:lvl3pPr>
            <a:lvl4pPr algn="l" rtl="0">
              <a:spcBef>
                <a:spcPts val="0"/>
              </a:spcBef>
              <a:spcAft>
                <a:spcPts val="0"/>
              </a:spcAft>
              <a:defRPr b="1" sz="2400">
                <a:solidFill>
                  <a:schemeClr val="dk2"/>
                </a:solidFill>
                <a:latin typeface="Verdana"/>
                <a:ea typeface="Verdana"/>
                <a:cs typeface="Verdana"/>
                <a:sym typeface="Verdana"/>
              </a:defRPr>
            </a:lvl4pPr>
            <a:lvl5pPr algn="l" rtl="0">
              <a:spcBef>
                <a:spcPts val="0"/>
              </a:spcBef>
              <a:spcAft>
                <a:spcPts val="0"/>
              </a:spcAft>
              <a:defRPr b="1" sz="2400">
                <a:solidFill>
                  <a:schemeClr val="dk2"/>
                </a:solidFill>
                <a:latin typeface="Verdana"/>
                <a:ea typeface="Verdana"/>
                <a:cs typeface="Verdana"/>
                <a:sym typeface="Verdana"/>
              </a:defRPr>
            </a:lvl5pPr>
            <a:lvl6pPr algn="l" rtl="0" marL="457200">
              <a:spcBef>
                <a:spcPts val="0"/>
              </a:spcBef>
              <a:spcAft>
                <a:spcPts val="0"/>
              </a:spcAft>
              <a:defRPr b="1" sz="2400">
                <a:solidFill>
                  <a:schemeClr val="dk2"/>
                </a:solidFill>
                <a:latin typeface="Verdana"/>
                <a:ea typeface="Verdana"/>
                <a:cs typeface="Verdana"/>
                <a:sym typeface="Verdana"/>
              </a:defRPr>
            </a:lvl6pPr>
            <a:lvl7pPr algn="l" rtl="0" marL="914400">
              <a:spcBef>
                <a:spcPts val="0"/>
              </a:spcBef>
              <a:spcAft>
                <a:spcPts val="0"/>
              </a:spcAft>
              <a:defRPr b="1" sz="2400">
                <a:solidFill>
                  <a:schemeClr val="dk2"/>
                </a:solidFill>
                <a:latin typeface="Verdana"/>
                <a:ea typeface="Verdana"/>
                <a:cs typeface="Verdana"/>
                <a:sym typeface="Verdana"/>
              </a:defRPr>
            </a:lvl7pPr>
            <a:lvl8pPr algn="l" rtl="0" marL="1371600">
              <a:spcBef>
                <a:spcPts val="0"/>
              </a:spcBef>
              <a:spcAft>
                <a:spcPts val="0"/>
              </a:spcAft>
              <a:defRPr b="1" sz="2400">
                <a:solidFill>
                  <a:schemeClr val="dk2"/>
                </a:solidFill>
                <a:latin typeface="Verdana"/>
                <a:ea typeface="Verdana"/>
                <a:cs typeface="Verdana"/>
                <a:sym typeface="Verdana"/>
              </a:defRPr>
            </a:lvl8pPr>
            <a:lvl9pPr algn="l" rtl="0" marL="1828800">
              <a:spcBef>
                <a:spcPts val="0"/>
              </a:spcBef>
              <a:spcAft>
                <a:spcPts val="0"/>
              </a:spcAft>
              <a:defRPr b="1" sz="2400">
                <a:solidFill>
                  <a:schemeClr val="dk2"/>
                </a:solidFill>
                <a:latin typeface="Verdana"/>
                <a:ea typeface="Verdana"/>
                <a:cs typeface="Verdana"/>
                <a:sym typeface="Verdana"/>
              </a:defRPr>
            </a:lvl9pPr>
          </a:lstStyle>
          <a:p/>
        </p:txBody>
      </p:sp>
      <p:sp>
        <p:nvSpPr>
          <p:cNvPr id="161" name="Shape 161"/>
          <p:cNvSpPr txBox="1"/>
          <p:nvPr>
            <p:ph idx="1" type="body"/>
          </p:nvPr>
        </p:nvSpPr>
        <p:spPr>
          <a:xfrm>
            <a:off y="484187" x="958850"/>
            <a:ext cy="6143624" cx="8189912"/>
          </a:xfrm>
          <a:prstGeom prst="rect">
            <a:avLst/>
          </a:prstGeom>
          <a:solidFill>
            <a:srgbClr val="CCFFFF"/>
          </a:solidFill>
          <a:ln>
            <a:noFill/>
          </a:ln>
        </p:spPr>
        <p:txBody>
          <a:bodyPr bIns="91425" rIns="91425" lIns="91425" tIns="91425" anchor="t" anchorCtr="0"/>
          <a:lstStyle>
            <a:lvl1pPr algn="l" rtl="0" indent="-234950" marL="342900">
              <a:spcBef>
                <a:spcPts val="560"/>
              </a:spcBef>
              <a:spcAft>
                <a:spcPts val="0"/>
              </a:spcAft>
              <a:buClr>
                <a:schemeClr val="dk1"/>
              </a:buClr>
              <a:buFont typeface="Arial"/>
              <a:buChar char="•"/>
              <a:defRPr b="1" sz="2800">
                <a:solidFill>
                  <a:schemeClr val="dk1"/>
                </a:solidFill>
                <a:latin typeface="Verdana"/>
                <a:ea typeface="Verdana"/>
                <a:cs typeface="Verdana"/>
                <a:sym typeface="Verdana"/>
              </a:defRPr>
            </a:lvl1pPr>
            <a:lvl2pPr algn="l" rtl="0" indent="-177800" marL="742950">
              <a:spcBef>
                <a:spcPts val="560"/>
              </a:spcBef>
              <a:spcAft>
                <a:spcPts val="0"/>
              </a:spcAft>
              <a:buClr>
                <a:schemeClr val="dk1"/>
              </a:buClr>
              <a:buFont typeface="Arial"/>
              <a:buChar char="•"/>
              <a:defRPr b="1" sz="2800">
                <a:solidFill>
                  <a:schemeClr val="dk1"/>
                </a:solidFill>
                <a:latin typeface="Verdana"/>
                <a:ea typeface="Verdana"/>
                <a:cs typeface="Verdana"/>
                <a:sym typeface="Verdana"/>
              </a:defRPr>
            </a:lvl2pPr>
            <a:lvl3pPr algn="l" rtl="0" indent="-136525" marL="1143000">
              <a:spcBef>
                <a:spcPts val="480"/>
              </a:spcBef>
              <a:spcAft>
                <a:spcPts val="0"/>
              </a:spcAft>
              <a:buClr>
                <a:schemeClr val="dk1"/>
              </a:buClr>
              <a:buFont typeface="Arial"/>
              <a:buChar char="•"/>
              <a:defRPr b="1" sz="2400">
                <a:solidFill>
                  <a:schemeClr val="dk1"/>
                </a:solidFill>
                <a:latin typeface="Verdana"/>
                <a:ea typeface="Verdana"/>
                <a:cs typeface="Verdana"/>
                <a:sym typeface="Verdana"/>
              </a:defRPr>
            </a:lvl3pPr>
            <a:lvl4pPr algn="l" rtl="0" indent="-152400" marL="1600200">
              <a:spcBef>
                <a:spcPts val="400"/>
              </a:spcBef>
              <a:spcAft>
                <a:spcPts val="0"/>
              </a:spcAft>
              <a:buClr>
                <a:schemeClr val="dk1"/>
              </a:buClr>
              <a:buFont typeface="Arial"/>
              <a:buChar char="•"/>
              <a:defRPr b="1" sz="2000">
                <a:solidFill>
                  <a:schemeClr val="dk1"/>
                </a:solidFill>
                <a:latin typeface="Verdana"/>
                <a:ea typeface="Verdana"/>
                <a:cs typeface="Verdana"/>
                <a:sym typeface="Verdana"/>
              </a:defRPr>
            </a:lvl4pPr>
            <a:lvl5pPr algn="l" rtl="0" indent="-152400" marL="2057400">
              <a:spcBef>
                <a:spcPts val="400"/>
              </a:spcBef>
              <a:spcAft>
                <a:spcPts val="0"/>
              </a:spcAft>
              <a:buClr>
                <a:schemeClr val="dk1"/>
              </a:buClr>
              <a:buFont typeface="Arial"/>
              <a:buChar char="•"/>
              <a:defRPr b="1" sz="2000">
                <a:solidFill>
                  <a:schemeClr val="dk1"/>
                </a:solidFill>
                <a:latin typeface="Verdana"/>
                <a:ea typeface="Verdana"/>
                <a:cs typeface="Verdana"/>
                <a:sym typeface="Verdana"/>
              </a:defRPr>
            </a:lvl5pPr>
            <a:lvl6pPr algn="l" rtl="0" indent="-152400" marL="2514600">
              <a:spcBef>
                <a:spcPts val="400"/>
              </a:spcBef>
              <a:spcAft>
                <a:spcPts val="0"/>
              </a:spcAft>
              <a:buClr>
                <a:schemeClr val="dk1"/>
              </a:buClr>
              <a:buFont typeface="Arial"/>
              <a:buChar char="•"/>
              <a:defRPr b="1" sz="2000">
                <a:solidFill>
                  <a:schemeClr val="dk1"/>
                </a:solidFill>
                <a:latin typeface="Verdana"/>
                <a:ea typeface="Verdana"/>
                <a:cs typeface="Verdana"/>
                <a:sym typeface="Verdana"/>
              </a:defRPr>
            </a:lvl6pPr>
            <a:lvl7pPr algn="l" rtl="0" indent="-152400" marL="2971800">
              <a:spcBef>
                <a:spcPts val="400"/>
              </a:spcBef>
              <a:spcAft>
                <a:spcPts val="0"/>
              </a:spcAft>
              <a:buClr>
                <a:schemeClr val="dk1"/>
              </a:buClr>
              <a:buFont typeface="Arial"/>
              <a:buChar char="•"/>
              <a:defRPr b="1" sz="2000">
                <a:solidFill>
                  <a:schemeClr val="dk1"/>
                </a:solidFill>
                <a:latin typeface="Verdana"/>
                <a:ea typeface="Verdana"/>
                <a:cs typeface="Verdana"/>
                <a:sym typeface="Verdana"/>
              </a:defRPr>
            </a:lvl7pPr>
            <a:lvl8pPr algn="l" rtl="0" indent="-152400" marL="3429000">
              <a:spcBef>
                <a:spcPts val="400"/>
              </a:spcBef>
              <a:spcAft>
                <a:spcPts val="0"/>
              </a:spcAft>
              <a:buClr>
                <a:schemeClr val="dk1"/>
              </a:buClr>
              <a:buFont typeface="Arial"/>
              <a:buChar char="•"/>
              <a:defRPr b="1" sz="2000">
                <a:solidFill>
                  <a:schemeClr val="dk1"/>
                </a:solidFill>
                <a:latin typeface="Verdana"/>
                <a:ea typeface="Verdana"/>
                <a:cs typeface="Verdana"/>
                <a:sym typeface="Verdana"/>
              </a:defRPr>
            </a:lvl8pPr>
            <a:lvl9pPr algn="l" rtl="0" indent="-152400" marL="3886200">
              <a:spcBef>
                <a:spcPts val="400"/>
              </a:spcBef>
              <a:spcAft>
                <a:spcPts val="0"/>
              </a:spcAft>
              <a:buClr>
                <a:schemeClr val="dk1"/>
              </a:buClr>
              <a:buFont typeface="Arial"/>
              <a:buChar char="•"/>
              <a:defRPr b="1" sz="2000">
                <a:solidFill>
                  <a:schemeClr val="dk1"/>
                </a:solidFill>
                <a:latin typeface="Verdana"/>
                <a:ea typeface="Verdana"/>
                <a:cs typeface="Verdana"/>
                <a:sym typeface="Verdana"/>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Slide">
    <p:spTree>
      <p:nvGrpSpPr>
        <p:cNvPr id="168" name="Shape 168"/>
        <p:cNvGrpSpPr/>
        <p:nvPr/>
      </p:nvGrpSpPr>
      <p:grpSpPr>
        <a:xfrm>
          <a:off y="0" x="0"/>
          <a:ext cy="0" cx="0"/>
          <a:chOff y="0" x="0"/>
          <a:chExt cy="0" cx="0"/>
        </a:xfrm>
      </p:grpSpPr>
      <p:sp>
        <p:nvSpPr>
          <p:cNvPr id="169" name="Shape 169"/>
          <p:cNvSpPr txBox="1"/>
          <p:nvPr>
            <p:ph type="ctrTitle"/>
          </p:nvPr>
        </p:nvSpPr>
        <p:spPr>
          <a:xfrm>
            <a:off y="2130425" x="685800"/>
            <a:ext cy="1470024" cx="7772400"/>
          </a:xfrm>
          <a:prstGeom prst="rect">
            <a:avLst/>
          </a:prstGeom>
          <a:solidFill>
            <a:srgbClr val="92D050"/>
          </a:solidFill>
          <a:ln>
            <a:noFill/>
          </a:ln>
        </p:spPr>
        <p:txBody>
          <a:bodyPr bIns="91425" rIns="91425" lIns="91425" tIns="91425" anchor="ctr" anchorCtr="0"/>
          <a:lstStyle>
            <a:lvl1pPr algn="l" rtl="0" marR="0" indent="-363538" marL="363538">
              <a:spcBef>
                <a:spcPts val="0"/>
              </a:spcBef>
              <a:spcAft>
                <a:spcPts val="0"/>
              </a:spcAft>
              <a:defRPr strike="noStrike" u="none" b="1" cap="none" baseline="0" sz="4000" i="0">
                <a:solidFill>
                  <a:srgbClr val="00664D"/>
                </a:solidFill>
                <a:latin typeface="Arial"/>
                <a:ea typeface="Arial"/>
                <a:cs typeface="Arial"/>
                <a:sym typeface="Arial"/>
              </a:defRPr>
            </a:lvl1pPr>
            <a:lvl2pPr algn="l" rtl="0" marR="0" indent="-363538" marL="363538">
              <a:spcBef>
                <a:spcPts val="0"/>
              </a:spcBef>
              <a:spcAft>
                <a:spcPts val="0"/>
              </a:spcAft>
              <a:defRPr strike="noStrike" u="none" b="1" cap="none" baseline="0" sz="4000" i="0">
                <a:solidFill>
                  <a:srgbClr val="00664D"/>
                </a:solidFill>
                <a:latin typeface="Arial"/>
                <a:ea typeface="Arial"/>
                <a:cs typeface="Arial"/>
                <a:sym typeface="Arial"/>
              </a:defRPr>
            </a:lvl2pPr>
            <a:lvl3pPr algn="l" rtl="0" marR="0" indent="-363538" marL="363538">
              <a:spcBef>
                <a:spcPts val="0"/>
              </a:spcBef>
              <a:spcAft>
                <a:spcPts val="0"/>
              </a:spcAft>
              <a:defRPr strike="noStrike" u="none" b="1" cap="none" baseline="0" sz="4000" i="0">
                <a:solidFill>
                  <a:srgbClr val="00664D"/>
                </a:solidFill>
                <a:latin typeface="Arial"/>
                <a:ea typeface="Arial"/>
                <a:cs typeface="Arial"/>
                <a:sym typeface="Arial"/>
              </a:defRPr>
            </a:lvl3pPr>
            <a:lvl4pPr algn="l" rtl="0" marR="0" indent="-363538" marL="363538">
              <a:spcBef>
                <a:spcPts val="0"/>
              </a:spcBef>
              <a:spcAft>
                <a:spcPts val="0"/>
              </a:spcAft>
              <a:defRPr strike="noStrike" u="none" b="1" cap="none" baseline="0" sz="4000" i="0">
                <a:solidFill>
                  <a:srgbClr val="00664D"/>
                </a:solidFill>
                <a:latin typeface="Arial"/>
                <a:ea typeface="Arial"/>
                <a:cs typeface="Arial"/>
                <a:sym typeface="Arial"/>
              </a:defRPr>
            </a:lvl4pPr>
            <a:lvl5pPr algn="l" rtl="0" marR="0" indent="-363538" marL="363538">
              <a:spcBef>
                <a:spcPts val="0"/>
              </a:spcBef>
              <a:spcAft>
                <a:spcPts val="0"/>
              </a:spcAft>
              <a:defRPr strike="noStrike" u="none" b="1" cap="none" baseline="0" sz="4000" i="0">
                <a:solidFill>
                  <a:srgbClr val="00664D"/>
                </a:solidFill>
                <a:latin typeface="Arial"/>
                <a:ea typeface="Arial"/>
                <a:cs typeface="Arial"/>
                <a:sym typeface="Arial"/>
              </a:defRPr>
            </a:lvl5pPr>
            <a:lvl6pPr algn="l" rtl="0" marR="0" indent="0" marL="457200">
              <a:spcBef>
                <a:spcPts val="0"/>
              </a:spcBef>
              <a:spcAft>
                <a:spcPts val="0"/>
              </a:spcAft>
              <a:defRPr strike="noStrike" u="none" b="1" cap="none" baseline="0" sz="3200" i="0">
                <a:solidFill>
                  <a:schemeClr val="accent2"/>
                </a:solidFill>
                <a:latin typeface="Arial"/>
                <a:ea typeface="Arial"/>
                <a:cs typeface="Arial"/>
                <a:sym typeface="Arial"/>
              </a:defRPr>
            </a:lvl6pPr>
            <a:lvl7pPr algn="l" rtl="0" marR="0" indent="0" marL="914400">
              <a:spcBef>
                <a:spcPts val="0"/>
              </a:spcBef>
              <a:spcAft>
                <a:spcPts val="0"/>
              </a:spcAft>
              <a:defRPr strike="noStrike" u="none" b="1" cap="none" baseline="0" sz="3200" i="0">
                <a:solidFill>
                  <a:schemeClr val="accent2"/>
                </a:solidFill>
                <a:latin typeface="Arial"/>
                <a:ea typeface="Arial"/>
                <a:cs typeface="Arial"/>
                <a:sym typeface="Arial"/>
              </a:defRPr>
            </a:lvl7pPr>
            <a:lvl8pPr algn="l" rtl="0" marR="0" indent="0" marL="1371600">
              <a:spcBef>
                <a:spcPts val="0"/>
              </a:spcBef>
              <a:spcAft>
                <a:spcPts val="0"/>
              </a:spcAft>
              <a:defRPr strike="noStrike" u="none" b="1" cap="none" baseline="0" sz="3200" i="0">
                <a:solidFill>
                  <a:schemeClr val="accent2"/>
                </a:solidFill>
                <a:latin typeface="Arial"/>
                <a:ea typeface="Arial"/>
                <a:cs typeface="Arial"/>
                <a:sym typeface="Arial"/>
              </a:defRPr>
            </a:lvl8pPr>
            <a:lvl9pPr algn="l" rtl="0" marR="0" indent="0" marL="1828800">
              <a:spcBef>
                <a:spcPts val="0"/>
              </a:spcBef>
              <a:spcAft>
                <a:spcPts val="0"/>
              </a:spcAft>
              <a:defRPr strike="noStrike" u="none" b="1" cap="none" baseline="0" sz="3200" i="0">
                <a:solidFill>
                  <a:schemeClr val="accent2"/>
                </a:solidFill>
                <a:latin typeface="Arial"/>
                <a:ea typeface="Arial"/>
                <a:cs typeface="Arial"/>
                <a:sym typeface="Arial"/>
              </a:defRPr>
            </a:lvl9pPr>
          </a:lstStyle>
          <a:p/>
        </p:txBody>
      </p:sp>
      <p:sp>
        <p:nvSpPr>
          <p:cNvPr id="170" name="Shape 170"/>
          <p:cNvSpPr txBox="1"/>
          <p:nvPr>
            <p:ph idx="1" type="subTitle"/>
          </p:nvPr>
        </p:nvSpPr>
        <p:spPr>
          <a:xfrm>
            <a:off y="3886200" x="1371600"/>
            <a:ext cy="1752600" cx="6400799"/>
          </a:xfrm>
          <a:prstGeom prst="rect">
            <a:avLst/>
          </a:prstGeom>
          <a:noFill/>
          <a:ln>
            <a:noFill/>
          </a:ln>
        </p:spPr>
        <p:txBody>
          <a:bodyPr bIns="91425" rIns="91425" lIns="91425" tIns="91425" anchor="t" anchorCtr="0"/>
          <a:lstStyle>
            <a:lvl1pPr algn="ctr" rtl="0" marR="0" indent="0" marL="0">
              <a:spcBef>
                <a:spcPts val="560"/>
              </a:spcBef>
              <a:spcAft>
                <a:spcPts val="0"/>
              </a:spcAft>
              <a:buClr>
                <a:schemeClr val="dk1"/>
              </a:buClr>
              <a:buFont typeface="Arial"/>
              <a:buNone/>
              <a:defRPr strike="noStrike" u="none" b="0" cap="none" baseline="0" sz="2800" i="0">
                <a:solidFill>
                  <a:schemeClr val="dk1"/>
                </a:solidFill>
                <a:latin typeface="Arial"/>
                <a:ea typeface="Arial"/>
                <a:cs typeface="Arial"/>
                <a:sym typeface="Arial"/>
              </a:defRPr>
            </a:lvl1pPr>
            <a:lvl2pPr algn="ctr" rtl="0" marR="0" indent="0" marL="457200">
              <a:spcBef>
                <a:spcPts val="480"/>
              </a:spcBef>
              <a:spcAft>
                <a:spcPts val="0"/>
              </a:spcAft>
              <a:buClr>
                <a:schemeClr val="dk1"/>
              </a:buClr>
              <a:buFont typeface="Arial"/>
              <a:buNone/>
              <a:defRPr strike="noStrike" u="none" b="0" cap="none" baseline="0" sz="2400" i="0">
                <a:solidFill>
                  <a:schemeClr val="dk1"/>
                </a:solidFill>
                <a:latin typeface="Arial"/>
                <a:ea typeface="Arial"/>
                <a:cs typeface="Arial"/>
                <a:sym typeface="Arial"/>
              </a:defRPr>
            </a:lvl2pPr>
            <a:lvl3pPr algn="ctr" rtl="0" marR="0" indent="0" marL="914400">
              <a:spcBef>
                <a:spcPts val="400"/>
              </a:spcBef>
              <a:spcAft>
                <a:spcPts val="0"/>
              </a:spcAft>
              <a:buClr>
                <a:schemeClr val="dk1"/>
              </a:buClr>
              <a:buFont typeface="Arial"/>
              <a:buNone/>
              <a:defRPr strike="noStrike" u="none" b="0" cap="none" baseline="0" sz="2000" i="0">
                <a:solidFill>
                  <a:schemeClr val="dk1"/>
                </a:solidFill>
                <a:latin typeface="Arial"/>
                <a:ea typeface="Arial"/>
                <a:cs typeface="Arial"/>
                <a:sym typeface="Arial"/>
              </a:defRPr>
            </a:lvl3pPr>
            <a:lvl4pPr algn="ctr" rtl="0" marR="0" indent="0" marL="1371600">
              <a:spcBef>
                <a:spcPts val="400"/>
              </a:spcBef>
              <a:spcAft>
                <a:spcPts val="0"/>
              </a:spcAft>
              <a:buClr>
                <a:schemeClr val="dk1"/>
              </a:buClr>
              <a:buFont typeface="Arial"/>
              <a:buNone/>
              <a:defRPr strike="noStrike" u="none" b="0" cap="none" baseline="0" sz="2000" i="0">
                <a:solidFill>
                  <a:schemeClr val="dk1"/>
                </a:solidFill>
                <a:latin typeface="Arial"/>
                <a:ea typeface="Arial"/>
                <a:cs typeface="Arial"/>
                <a:sym typeface="Arial"/>
              </a:defRPr>
            </a:lvl4pPr>
            <a:lvl5pPr algn="ctr" rtl="0" marR="0" indent="0" marL="1828800">
              <a:spcBef>
                <a:spcPts val="400"/>
              </a:spcBef>
              <a:spcAft>
                <a:spcPts val="0"/>
              </a:spcAft>
              <a:buClr>
                <a:schemeClr val="dk1"/>
              </a:buClr>
              <a:buFont typeface="Arial"/>
              <a:buNone/>
              <a:defRPr strike="noStrike" u="none" b="0" cap="none" baseline="0" sz="2000" i="0">
                <a:solidFill>
                  <a:schemeClr val="dk1"/>
                </a:solidFill>
                <a:latin typeface="Arial"/>
                <a:ea typeface="Arial"/>
                <a:cs typeface="Arial"/>
                <a:sym typeface="Arial"/>
              </a:defRPr>
            </a:lvl5pPr>
            <a:lvl6pPr algn="ctr" rtl="0" marR="0" indent="0" marL="2286000">
              <a:spcBef>
                <a:spcPts val="400"/>
              </a:spcBef>
              <a:spcAft>
                <a:spcPts val="0"/>
              </a:spcAft>
              <a:buClr>
                <a:schemeClr val="dk1"/>
              </a:buClr>
              <a:buFont typeface="Arial"/>
              <a:buNone/>
              <a:defRPr strike="noStrike" u="none" b="0" cap="none" baseline="0" sz="2000" i="0">
                <a:solidFill>
                  <a:schemeClr val="dk1"/>
                </a:solidFill>
                <a:latin typeface="Arial"/>
                <a:ea typeface="Arial"/>
                <a:cs typeface="Arial"/>
                <a:sym typeface="Arial"/>
              </a:defRPr>
            </a:lvl6pPr>
            <a:lvl7pPr algn="ctr" rtl="0" marR="0" indent="0" marL="2743200">
              <a:spcBef>
                <a:spcPts val="400"/>
              </a:spcBef>
              <a:spcAft>
                <a:spcPts val="0"/>
              </a:spcAft>
              <a:buClr>
                <a:schemeClr val="dk1"/>
              </a:buClr>
              <a:buFont typeface="Arial"/>
              <a:buNone/>
              <a:defRPr strike="noStrike" u="none" b="0" cap="none" baseline="0" sz="2000" i="0">
                <a:solidFill>
                  <a:schemeClr val="dk1"/>
                </a:solidFill>
                <a:latin typeface="Arial"/>
                <a:ea typeface="Arial"/>
                <a:cs typeface="Arial"/>
                <a:sym typeface="Arial"/>
              </a:defRPr>
            </a:lvl7pPr>
            <a:lvl8pPr algn="ctr" rtl="0" marR="0" indent="0" marL="3200400">
              <a:spcBef>
                <a:spcPts val="400"/>
              </a:spcBef>
              <a:spcAft>
                <a:spcPts val="0"/>
              </a:spcAft>
              <a:buClr>
                <a:schemeClr val="dk1"/>
              </a:buClr>
              <a:buFont typeface="Arial"/>
              <a:buNone/>
              <a:defRPr strike="noStrike" u="none" b="0" cap="none" baseline="0" sz="2000" i="0">
                <a:solidFill>
                  <a:schemeClr val="dk1"/>
                </a:solidFill>
                <a:latin typeface="Arial"/>
                <a:ea typeface="Arial"/>
                <a:cs typeface="Arial"/>
                <a:sym typeface="Arial"/>
              </a:defRPr>
            </a:lvl8pPr>
            <a:lvl9pPr algn="ctr" rtl="0" marR="0" indent="0" marL="3657600">
              <a:spcBef>
                <a:spcPts val="400"/>
              </a:spcBef>
              <a:spcAft>
                <a:spcPts val="0"/>
              </a:spcAft>
              <a:buClr>
                <a:schemeClr val="dk1"/>
              </a:buClr>
              <a:buFont typeface="Arial"/>
              <a:buNone/>
              <a:defRPr strike="noStrike" u="none" b="0" cap="none" baseline="0" sz="2000" i="0">
                <a:solidFill>
                  <a:schemeClr val="dk1"/>
                </a:solidFill>
                <a:latin typeface="Arial"/>
                <a:ea typeface="Arial"/>
                <a:cs typeface="Arial"/>
                <a:sym typeface="Aria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obj" type="obj">
  <p:cSld name="Title and Content">
    <p:spTree>
      <p:nvGrpSpPr>
        <p:cNvPr id="171" name="Shape 171"/>
        <p:cNvGrpSpPr/>
        <p:nvPr/>
      </p:nvGrpSpPr>
      <p:grpSpPr>
        <a:xfrm>
          <a:off y="0" x="0"/>
          <a:ext cy="0" cx="0"/>
          <a:chOff y="0" x="0"/>
          <a:chExt cy="0" cx="0"/>
        </a:xfrm>
      </p:grpSpPr>
      <p:sp>
        <p:nvSpPr>
          <p:cNvPr id="172" name="Shape 172"/>
          <p:cNvSpPr txBox="1"/>
          <p:nvPr>
            <p:ph type="title"/>
          </p:nvPr>
        </p:nvSpPr>
        <p:spPr>
          <a:xfrm>
            <a:off y="404812" x="0"/>
            <a:ext cy="685799" cx="9144000"/>
          </a:xfrm>
          <a:prstGeom prst="rect">
            <a:avLst/>
          </a:prstGeom>
          <a:solidFill>
            <a:srgbClr val="92D050"/>
          </a:solidFill>
          <a:ln>
            <a:noFill/>
          </a:ln>
        </p:spPr>
        <p:txBody>
          <a:bodyPr bIns="91425" rIns="91425" lIns="91425" tIns="91425" anchor="ctr" anchorCtr="0"/>
          <a:lstStyle>
            <a:lvl1pPr algn="l" rtl="0" indent="-363538" marL="363538">
              <a:spcBef>
                <a:spcPts val="0"/>
              </a:spcBef>
              <a:spcAft>
                <a:spcPts val="0"/>
              </a:spcAft>
              <a:defRPr b="1" sz="4000">
                <a:solidFill>
                  <a:srgbClr val="00664D"/>
                </a:solidFill>
                <a:latin typeface="Arial"/>
                <a:ea typeface="Arial"/>
                <a:cs typeface="Arial"/>
                <a:sym typeface="Arial"/>
              </a:defRPr>
            </a:lvl1pPr>
            <a:lvl2pPr algn="l" rtl="0" indent="-363538" marL="363538">
              <a:spcBef>
                <a:spcPts val="0"/>
              </a:spcBef>
              <a:spcAft>
                <a:spcPts val="0"/>
              </a:spcAft>
              <a:defRPr b="1" sz="4000">
                <a:solidFill>
                  <a:srgbClr val="00664D"/>
                </a:solidFill>
                <a:latin typeface="Arial"/>
                <a:ea typeface="Arial"/>
                <a:cs typeface="Arial"/>
                <a:sym typeface="Arial"/>
              </a:defRPr>
            </a:lvl2pPr>
            <a:lvl3pPr algn="l" rtl="0" indent="-363538" marL="363538">
              <a:spcBef>
                <a:spcPts val="0"/>
              </a:spcBef>
              <a:spcAft>
                <a:spcPts val="0"/>
              </a:spcAft>
              <a:defRPr b="1" sz="4000">
                <a:solidFill>
                  <a:srgbClr val="00664D"/>
                </a:solidFill>
                <a:latin typeface="Arial"/>
                <a:ea typeface="Arial"/>
                <a:cs typeface="Arial"/>
                <a:sym typeface="Arial"/>
              </a:defRPr>
            </a:lvl3pPr>
            <a:lvl4pPr algn="l" rtl="0" indent="-363538" marL="363538">
              <a:spcBef>
                <a:spcPts val="0"/>
              </a:spcBef>
              <a:spcAft>
                <a:spcPts val="0"/>
              </a:spcAft>
              <a:defRPr b="1" sz="4000">
                <a:solidFill>
                  <a:srgbClr val="00664D"/>
                </a:solidFill>
                <a:latin typeface="Arial"/>
                <a:ea typeface="Arial"/>
                <a:cs typeface="Arial"/>
                <a:sym typeface="Arial"/>
              </a:defRPr>
            </a:lvl4pPr>
            <a:lvl5pPr algn="l" rtl="0" indent="-363538" marL="363538">
              <a:spcBef>
                <a:spcPts val="0"/>
              </a:spcBef>
              <a:spcAft>
                <a:spcPts val="0"/>
              </a:spcAft>
              <a:defRPr b="1" sz="4000">
                <a:solidFill>
                  <a:srgbClr val="00664D"/>
                </a:solidFill>
                <a:latin typeface="Arial"/>
                <a:ea typeface="Arial"/>
                <a:cs typeface="Arial"/>
                <a:sym typeface="Arial"/>
              </a:defRPr>
            </a:lvl5pPr>
            <a:lvl6pPr algn="l" rtl="0" marL="457200">
              <a:spcBef>
                <a:spcPts val="0"/>
              </a:spcBef>
              <a:spcAft>
                <a:spcPts val="0"/>
              </a:spcAft>
              <a:defRPr b="1" sz="3200">
                <a:solidFill>
                  <a:schemeClr val="accent2"/>
                </a:solidFill>
                <a:latin typeface="Arial"/>
                <a:ea typeface="Arial"/>
                <a:cs typeface="Arial"/>
                <a:sym typeface="Arial"/>
              </a:defRPr>
            </a:lvl6pPr>
            <a:lvl7pPr algn="l" rtl="0" marL="914400">
              <a:spcBef>
                <a:spcPts val="0"/>
              </a:spcBef>
              <a:spcAft>
                <a:spcPts val="0"/>
              </a:spcAft>
              <a:defRPr b="1" sz="3200">
                <a:solidFill>
                  <a:schemeClr val="accent2"/>
                </a:solidFill>
                <a:latin typeface="Arial"/>
                <a:ea typeface="Arial"/>
                <a:cs typeface="Arial"/>
                <a:sym typeface="Arial"/>
              </a:defRPr>
            </a:lvl7pPr>
            <a:lvl8pPr algn="l" rtl="0" marL="1371600">
              <a:spcBef>
                <a:spcPts val="0"/>
              </a:spcBef>
              <a:spcAft>
                <a:spcPts val="0"/>
              </a:spcAft>
              <a:defRPr b="1" sz="3200">
                <a:solidFill>
                  <a:schemeClr val="accent2"/>
                </a:solidFill>
                <a:latin typeface="Arial"/>
                <a:ea typeface="Arial"/>
                <a:cs typeface="Arial"/>
                <a:sym typeface="Arial"/>
              </a:defRPr>
            </a:lvl8pPr>
            <a:lvl9pPr algn="l" rtl="0" marL="1828800">
              <a:spcBef>
                <a:spcPts val="0"/>
              </a:spcBef>
              <a:spcAft>
                <a:spcPts val="0"/>
              </a:spcAft>
              <a:defRPr b="1" sz="3200">
                <a:solidFill>
                  <a:schemeClr val="accent2"/>
                </a:solidFill>
                <a:latin typeface="Arial"/>
                <a:ea typeface="Arial"/>
                <a:cs typeface="Arial"/>
                <a:sym typeface="Arial"/>
              </a:defRPr>
            </a:lvl9pPr>
          </a:lstStyle>
          <a:p/>
        </p:txBody>
      </p:sp>
      <p:sp>
        <p:nvSpPr>
          <p:cNvPr id="173" name="Shape 173"/>
          <p:cNvSpPr txBox="1"/>
          <p:nvPr>
            <p:ph idx="1" type="body"/>
          </p:nvPr>
        </p:nvSpPr>
        <p:spPr>
          <a:xfrm>
            <a:off y="1255712" x="381000"/>
            <a:ext cy="5333999" cx="8381999"/>
          </a:xfrm>
          <a:prstGeom prst="rect">
            <a:avLst/>
          </a:prstGeom>
          <a:noFill/>
          <a:ln>
            <a:noFill/>
          </a:ln>
        </p:spPr>
        <p:txBody>
          <a:bodyPr bIns="91425" rIns="91425" lIns="91425" tIns="91425" anchor="t" anchorCtr="0"/>
          <a:lstStyle>
            <a:lvl1pPr algn="l" rtl="0" indent="-234950" marL="342900">
              <a:spcBef>
                <a:spcPts val="560"/>
              </a:spcBef>
              <a:spcAft>
                <a:spcPts val="0"/>
              </a:spcAft>
              <a:buClr>
                <a:schemeClr val="dk1"/>
              </a:buClr>
              <a:buFont typeface="Arial"/>
              <a:buChar char="•"/>
              <a:defRPr sz="2800">
                <a:solidFill>
                  <a:schemeClr val="dk1"/>
                </a:solidFill>
                <a:latin typeface="Arial"/>
                <a:ea typeface="Arial"/>
                <a:cs typeface="Arial"/>
                <a:sym typeface="Arial"/>
              </a:defRPr>
            </a:lvl1pPr>
            <a:lvl2pPr algn="l" rtl="0" indent="-193675" marL="742950">
              <a:spcBef>
                <a:spcPts val="480"/>
              </a:spcBef>
              <a:spcAft>
                <a:spcPts val="0"/>
              </a:spcAft>
              <a:buClr>
                <a:schemeClr val="dk1"/>
              </a:buClr>
              <a:buFont typeface="Arial"/>
              <a:buChar char="•"/>
              <a:defRPr sz="2400">
                <a:solidFill>
                  <a:schemeClr val="dk1"/>
                </a:solidFill>
                <a:latin typeface="Arial"/>
                <a:ea typeface="Arial"/>
                <a:cs typeface="Arial"/>
                <a:sym typeface="Arial"/>
              </a:defRPr>
            </a:lvl2pPr>
            <a:lvl3pPr algn="l" rtl="0" indent="-152400" marL="1143000">
              <a:spcBef>
                <a:spcPts val="400"/>
              </a:spcBef>
              <a:spcAft>
                <a:spcPts val="0"/>
              </a:spcAft>
              <a:buClr>
                <a:schemeClr val="dk1"/>
              </a:buClr>
              <a:buFont typeface="Arial"/>
              <a:buChar char="•"/>
              <a:defRPr sz="2000">
                <a:solidFill>
                  <a:schemeClr val="dk1"/>
                </a:solidFill>
                <a:latin typeface="Arial"/>
                <a:ea typeface="Arial"/>
                <a:cs typeface="Arial"/>
                <a:sym typeface="Arial"/>
              </a:defRPr>
            </a:lvl3pPr>
            <a:lvl4pPr algn="l" rtl="0" indent="-152400" marL="160020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algn="l" rtl="0" indent="-152400" marL="205740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algn="l" rtl="0" indent="-152400" marL="251460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algn="l" rtl="0" indent="-152400" marL="297180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algn="l" rtl="0" indent="-152400" marL="342900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algn="l" rtl="0" indent="-152400" marL="388620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secHead" type="secHead">
  <p:cSld name="Section Header">
    <p:spTree>
      <p:nvGrpSpPr>
        <p:cNvPr id="174" name="Shape 174"/>
        <p:cNvGrpSpPr/>
        <p:nvPr/>
      </p:nvGrpSpPr>
      <p:grpSpPr>
        <a:xfrm>
          <a:off y="0" x="0"/>
          <a:ext cy="0" cx="0"/>
          <a:chOff y="0" x="0"/>
          <a:chExt cy="0" cx="0"/>
        </a:xfrm>
      </p:grpSpPr>
      <p:sp>
        <p:nvSpPr>
          <p:cNvPr id="175" name="Shape 175"/>
          <p:cNvSpPr txBox="1"/>
          <p:nvPr>
            <p:ph type="title"/>
          </p:nvPr>
        </p:nvSpPr>
        <p:spPr>
          <a:xfrm>
            <a:off y="4406900" x="722312"/>
            <a:ext cy="1362075" cx="7772400"/>
          </a:xfrm>
          <a:prstGeom prst="rect">
            <a:avLst/>
          </a:prstGeom>
          <a:solidFill>
            <a:srgbClr val="92D050"/>
          </a:solidFill>
          <a:ln>
            <a:noFill/>
          </a:ln>
        </p:spPr>
        <p:txBody>
          <a:bodyPr bIns="91425" rIns="91425" lIns="91425" tIns="91425" anchor="t" anchorCtr="0"/>
          <a:lstStyle>
            <a:lvl1pPr algn="l" rtl="0">
              <a:defRPr b="1" cap="small" sz="4000"/>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176" name="Shape 176"/>
          <p:cNvSpPr txBox="1"/>
          <p:nvPr>
            <p:ph idx="1" type="body"/>
          </p:nvPr>
        </p:nvSpPr>
        <p:spPr>
          <a:xfrm>
            <a:off y="2906713" x="722312"/>
            <a:ext cy="1500187" cx="7772400"/>
          </a:xfrm>
          <a:prstGeom prst="rect">
            <a:avLst/>
          </a:prstGeom>
          <a:noFill/>
          <a:ln>
            <a:noFill/>
          </a:ln>
        </p:spPr>
        <p:txBody>
          <a:bodyPr bIns="91425" rIns="91425" lIns="91425" tIns="91425" anchor="b" anchorCtr="0"/>
          <a:lstStyle>
            <a:lvl1pPr rtl="0" indent="0" marL="0">
              <a:buFont typeface="Arial"/>
              <a:buNone/>
              <a:defRPr sz="2000"/>
            </a:lvl1pPr>
            <a:lvl2pPr rtl="0" indent="0" marL="457200">
              <a:buFont typeface="Arial"/>
              <a:buNone/>
              <a:defRPr sz="1800"/>
            </a:lvl2pPr>
            <a:lvl3pPr rtl="0" indent="0" marL="914400">
              <a:buFont typeface="Arial"/>
              <a:buNone/>
              <a:defRPr sz="1600"/>
            </a:lvl3pPr>
            <a:lvl4pPr rtl="0" indent="0" marL="1371600">
              <a:buFont typeface="Arial"/>
              <a:buNone/>
              <a:defRPr sz="1400"/>
            </a:lvl4pPr>
            <a:lvl5pPr rtl="0" indent="0" marL="1828800">
              <a:buFont typeface="Arial"/>
              <a:buNone/>
              <a:defRPr sz="1400"/>
            </a:lvl5pPr>
            <a:lvl6pPr rtl="0" indent="0" marL="2286000">
              <a:buFont typeface="Arial"/>
              <a:buNone/>
              <a:defRPr sz="1400"/>
            </a:lvl6pPr>
            <a:lvl7pPr rtl="0" indent="0" marL="2743200">
              <a:buFont typeface="Arial"/>
              <a:buNone/>
              <a:defRPr sz="1400"/>
            </a:lvl7pPr>
            <a:lvl8pPr rtl="0" indent="0" marL="3200400">
              <a:buFont typeface="Arial"/>
              <a:buNone/>
              <a:defRPr sz="1400"/>
            </a:lvl8pPr>
            <a:lvl9pPr rtl="0" indent="0" marL="3657600">
              <a:buFont typeface="Arial"/>
              <a:buNone/>
              <a:defRPr sz="14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Obj" type="twoObj">
  <p:cSld name="Two Content">
    <p:spTree>
      <p:nvGrpSpPr>
        <p:cNvPr id="177" name="Shape 177"/>
        <p:cNvGrpSpPr/>
        <p:nvPr/>
      </p:nvGrpSpPr>
      <p:grpSpPr>
        <a:xfrm>
          <a:off y="0" x="0"/>
          <a:ext cy="0" cx="0"/>
          <a:chOff y="0" x="0"/>
          <a:chExt cy="0" cx="0"/>
        </a:xfrm>
      </p:grpSpPr>
      <p:sp>
        <p:nvSpPr>
          <p:cNvPr id="178" name="Shape 178"/>
          <p:cNvSpPr txBox="1"/>
          <p:nvPr>
            <p:ph type="title"/>
          </p:nvPr>
        </p:nvSpPr>
        <p:spPr>
          <a:xfrm>
            <a:off y="404812" x="0"/>
            <a:ext cy="685799" cx="9144000"/>
          </a:xfrm>
          <a:prstGeom prst="rect">
            <a:avLst/>
          </a:prstGeom>
          <a:solidFill>
            <a:srgbClr val="92D050"/>
          </a:solidFill>
          <a:ln>
            <a:noFill/>
          </a:ln>
        </p:spPr>
        <p:txBody>
          <a:bodyPr bIns="91425" rIns="91425" lIns="91425" tIns="91425" anchor="ctr" anchorCtr="0"/>
          <a:lstStyle>
            <a:lvl1pPr algn="l" rtl="0" indent="-363538" marL="363538">
              <a:spcBef>
                <a:spcPts val="0"/>
              </a:spcBef>
              <a:spcAft>
                <a:spcPts val="0"/>
              </a:spcAft>
              <a:defRPr b="1" sz="4000">
                <a:solidFill>
                  <a:srgbClr val="00664D"/>
                </a:solidFill>
                <a:latin typeface="Arial"/>
                <a:ea typeface="Arial"/>
                <a:cs typeface="Arial"/>
                <a:sym typeface="Arial"/>
              </a:defRPr>
            </a:lvl1pPr>
            <a:lvl2pPr algn="l" rtl="0" indent="-363538" marL="363538">
              <a:spcBef>
                <a:spcPts val="0"/>
              </a:spcBef>
              <a:spcAft>
                <a:spcPts val="0"/>
              </a:spcAft>
              <a:defRPr b="1" sz="4000">
                <a:solidFill>
                  <a:srgbClr val="00664D"/>
                </a:solidFill>
                <a:latin typeface="Arial"/>
                <a:ea typeface="Arial"/>
                <a:cs typeface="Arial"/>
                <a:sym typeface="Arial"/>
              </a:defRPr>
            </a:lvl2pPr>
            <a:lvl3pPr algn="l" rtl="0" indent="-363538" marL="363538">
              <a:spcBef>
                <a:spcPts val="0"/>
              </a:spcBef>
              <a:spcAft>
                <a:spcPts val="0"/>
              </a:spcAft>
              <a:defRPr b="1" sz="4000">
                <a:solidFill>
                  <a:srgbClr val="00664D"/>
                </a:solidFill>
                <a:latin typeface="Arial"/>
                <a:ea typeface="Arial"/>
                <a:cs typeface="Arial"/>
                <a:sym typeface="Arial"/>
              </a:defRPr>
            </a:lvl3pPr>
            <a:lvl4pPr algn="l" rtl="0" indent="-363538" marL="363538">
              <a:spcBef>
                <a:spcPts val="0"/>
              </a:spcBef>
              <a:spcAft>
                <a:spcPts val="0"/>
              </a:spcAft>
              <a:defRPr b="1" sz="4000">
                <a:solidFill>
                  <a:srgbClr val="00664D"/>
                </a:solidFill>
                <a:latin typeface="Arial"/>
                <a:ea typeface="Arial"/>
                <a:cs typeface="Arial"/>
                <a:sym typeface="Arial"/>
              </a:defRPr>
            </a:lvl4pPr>
            <a:lvl5pPr algn="l" rtl="0" indent="-363538" marL="363538">
              <a:spcBef>
                <a:spcPts val="0"/>
              </a:spcBef>
              <a:spcAft>
                <a:spcPts val="0"/>
              </a:spcAft>
              <a:defRPr b="1" sz="4000">
                <a:solidFill>
                  <a:srgbClr val="00664D"/>
                </a:solidFill>
                <a:latin typeface="Arial"/>
                <a:ea typeface="Arial"/>
                <a:cs typeface="Arial"/>
                <a:sym typeface="Arial"/>
              </a:defRPr>
            </a:lvl5pPr>
            <a:lvl6pPr algn="l" rtl="0" marL="457200">
              <a:spcBef>
                <a:spcPts val="0"/>
              </a:spcBef>
              <a:spcAft>
                <a:spcPts val="0"/>
              </a:spcAft>
              <a:defRPr b="1" sz="3200">
                <a:solidFill>
                  <a:schemeClr val="accent2"/>
                </a:solidFill>
                <a:latin typeface="Arial"/>
                <a:ea typeface="Arial"/>
                <a:cs typeface="Arial"/>
                <a:sym typeface="Arial"/>
              </a:defRPr>
            </a:lvl6pPr>
            <a:lvl7pPr algn="l" rtl="0" marL="914400">
              <a:spcBef>
                <a:spcPts val="0"/>
              </a:spcBef>
              <a:spcAft>
                <a:spcPts val="0"/>
              </a:spcAft>
              <a:defRPr b="1" sz="3200">
                <a:solidFill>
                  <a:schemeClr val="accent2"/>
                </a:solidFill>
                <a:latin typeface="Arial"/>
                <a:ea typeface="Arial"/>
                <a:cs typeface="Arial"/>
                <a:sym typeface="Arial"/>
              </a:defRPr>
            </a:lvl7pPr>
            <a:lvl8pPr algn="l" rtl="0" marL="1371600">
              <a:spcBef>
                <a:spcPts val="0"/>
              </a:spcBef>
              <a:spcAft>
                <a:spcPts val="0"/>
              </a:spcAft>
              <a:defRPr b="1" sz="3200">
                <a:solidFill>
                  <a:schemeClr val="accent2"/>
                </a:solidFill>
                <a:latin typeface="Arial"/>
                <a:ea typeface="Arial"/>
                <a:cs typeface="Arial"/>
                <a:sym typeface="Arial"/>
              </a:defRPr>
            </a:lvl8pPr>
            <a:lvl9pPr algn="l" rtl="0" marL="1828800">
              <a:spcBef>
                <a:spcPts val="0"/>
              </a:spcBef>
              <a:spcAft>
                <a:spcPts val="0"/>
              </a:spcAft>
              <a:defRPr b="1" sz="3200">
                <a:solidFill>
                  <a:schemeClr val="accent2"/>
                </a:solidFill>
                <a:latin typeface="Arial"/>
                <a:ea typeface="Arial"/>
                <a:cs typeface="Arial"/>
                <a:sym typeface="Arial"/>
              </a:defRPr>
            </a:lvl9pPr>
          </a:lstStyle>
          <a:p/>
        </p:txBody>
      </p:sp>
      <p:sp>
        <p:nvSpPr>
          <p:cNvPr id="179" name="Shape 179"/>
          <p:cNvSpPr txBox="1"/>
          <p:nvPr>
            <p:ph idx="1" type="body"/>
          </p:nvPr>
        </p:nvSpPr>
        <p:spPr>
          <a:xfrm>
            <a:off y="1143000" x="381000"/>
            <a:ext cy="5333999" cx="4114800"/>
          </a:xfrm>
          <a:prstGeom prst="rect">
            <a:avLst/>
          </a:prstGeom>
          <a:noFill/>
          <a:ln>
            <a:noFill/>
          </a:ln>
        </p:spPr>
        <p:txBody>
          <a:bodyPr bIns="91425" rIns="91425" lIns="91425" t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p:txBody>
      </p:sp>
      <p:sp>
        <p:nvSpPr>
          <p:cNvPr id="180" name="Shape 180"/>
          <p:cNvSpPr txBox="1"/>
          <p:nvPr>
            <p:ph idx="2" type="body"/>
          </p:nvPr>
        </p:nvSpPr>
        <p:spPr>
          <a:xfrm>
            <a:off y="1143000" x="4648200"/>
            <a:ext cy="5333999" cx="4114800"/>
          </a:xfrm>
          <a:prstGeom prst="rect">
            <a:avLst/>
          </a:prstGeom>
          <a:noFill/>
          <a:ln>
            <a:noFill/>
          </a:ln>
        </p:spPr>
        <p:txBody>
          <a:bodyPr bIns="91425" rIns="91425" lIns="91425" t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TxTwoObj" type="twoTxTwoObj">
  <p:cSld name="Comparison">
    <p:spTree>
      <p:nvGrpSpPr>
        <p:cNvPr id="181" name="Shape 181"/>
        <p:cNvGrpSpPr/>
        <p:nvPr/>
      </p:nvGrpSpPr>
      <p:grpSpPr>
        <a:xfrm>
          <a:off y="0" x="0"/>
          <a:ext cy="0" cx="0"/>
          <a:chOff y="0" x="0"/>
          <a:chExt cy="0" cx="0"/>
        </a:xfrm>
      </p:grpSpPr>
      <p:sp>
        <p:nvSpPr>
          <p:cNvPr id="182" name="Shape 182"/>
          <p:cNvSpPr txBox="1"/>
          <p:nvPr>
            <p:ph type="title"/>
          </p:nvPr>
        </p:nvSpPr>
        <p:spPr>
          <a:xfrm>
            <a:off y="274637" x="457200"/>
            <a:ext cy="1143000" cx="8229600"/>
          </a:xfrm>
          <a:prstGeom prst="rect">
            <a:avLst/>
          </a:prstGeom>
          <a:solidFill>
            <a:srgbClr val="92D050"/>
          </a:solidFill>
          <a:ln>
            <a:noFill/>
          </a:ln>
        </p:spPr>
        <p:txBody>
          <a:bodyPr bIns="91425" rIns="91425" lIns="91425" t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183" name="Shape 183"/>
          <p:cNvSpPr txBox="1"/>
          <p:nvPr>
            <p:ph idx="1" type="body"/>
          </p:nvPr>
        </p:nvSpPr>
        <p:spPr>
          <a:xfrm>
            <a:off y="1535112" x="457200"/>
            <a:ext cy="639762" cx="4040187"/>
          </a:xfrm>
          <a:prstGeom prst="rect">
            <a:avLst/>
          </a:prstGeom>
          <a:noFill/>
          <a:ln>
            <a:noFill/>
          </a:ln>
        </p:spPr>
        <p:txBody>
          <a:bodyPr bIns="91425" rIns="91425" lIns="91425" tIns="91425" anchor="b" anchorCtr="0"/>
          <a:lstStyle>
            <a:lvl1pPr rtl="0" indent="0" marL="0">
              <a:buFont typeface="Arial"/>
              <a:buNone/>
              <a:defRPr b="1" sz="2400"/>
            </a:lvl1pPr>
            <a:lvl2pPr rtl="0" indent="0" marL="457200">
              <a:buFont typeface="Arial"/>
              <a:buNone/>
              <a:defRPr b="1" sz="2000"/>
            </a:lvl2pPr>
            <a:lvl3pPr rtl="0" indent="0" marL="914400">
              <a:buFont typeface="Arial"/>
              <a:buNone/>
              <a:defRPr b="1" sz="1800"/>
            </a:lvl3pPr>
            <a:lvl4pPr rtl="0" indent="0" marL="1371600">
              <a:buFont typeface="Arial"/>
              <a:buNone/>
              <a:defRPr b="1" sz="1600"/>
            </a:lvl4pPr>
            <a:lvl5pPr rtl="0" indent="0" marL="1828800">
              <a:buFont typeface="Arial"/>
              <a:buNone/>
              <a:defRPr b="1" sz="1600"/>
            </a:lvl5pPr>
            <a:lvl6pPr rtl="0" indent="0" marL="2286000">
              <a:buFont typeface="Arial"/>
              <a:buNone/>
              <a:defRPr b="1" sz="1600"/>
            </a:lvl6pPr>
            <a:lvl7pPr rtl="0" indent="0" marL="2743200">
              <a:buFont typeface="Arial"/>
              <a:buNone/>
              <a:defRPr b="1" sz="1600"/>
            </a:lvl7pPr>
            <a:lvl8pPr rtl="0" indent="0" marL="3200400">
              <a:buFont typeface="Arial"/>
              <a:buNone/>
              <a:defRPr b="1" sz="1600"/>
            </a:lvl8pPr>
            <a:lvl9pPr rtl="0" indent="0" marL="3657600">
              <a:buFont typeface="Arial"/>
              <a:buNone/>
              <a:defRPr b="1" sz="1600"/>
            </a:lvl9pPr>
          </a:lstStyle>
          <a:p/>
        </p:txBody>
      </p:sp>
      <p:sp>
        <p:nvSpPr>
          <p:cNvPr id="184" name="Shape 184"/>
          <p:cNvSpPr txBox="1"/>
          <p:nvPr>
            <p:ph idx="2" type="body"/>
          </p:nvPr>
        </p:nvSpPr>
        <p:spPr>
          <a:xfrm>
            <a:off y="2174875" x="457200"/>
            <a:ext cy="3951287" cx="4040187"/>
          </a:xfrm>
          <a:prstGeom prst="rect">
            <a:avLst/>
          </a:prstGeom>
          <a:noFill/>
          <a:ln>
            <a:noFill/>
          </a:ln>
        </p:spPr>
        <p:txBody>
          <a:bodyPr bIns="91425" rIns="91425" lIns="91425" t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p:txBody>
      </p:sp>
      <p:sp>
        <p:nvSpPr>
          <p:cNvPr id="185" name="Shape 185"/>
          <p:cNvSpPr txBox="1"/>
          <p:nvPr>
            <p:ph idx="3" type="body"/>
          </p:nvPr>
        </p:nvSpPr>
        <p:spPr>
          <a:xfrm>
            <a:off y="1535112" x="4645025"/>
            <a:ext cy="639762" cx="4041774"/>
          </a:xfrm>
          <a:prstGeom prst="rect">
            <a:avLst/>
          </a:prstGeom>
          <a:noFill/>
          <a:ln>
            <a:noFill/>
          </a:ln>
        </p:spPr>
        <p:txBody>
          <a:bodyPr bIns="91425" rIns="91425" lIns="91425" tIns="91425" anchor="b" anchorCtr="0"/>
          <a:lstStyle>
            <a:lvl1pPr rtl="0" indent="0" marL="0">
              <a:buFont typeface="Arial"/>
              <a:buNone/>
              <a:defRPr b="1" sz="2400"/>
            </a:lvl1pPr>
            <a:lvl2pPr rtl="0" indent="0" marL="457200">
              <a:buFont typeface="Arial"/>
              <a:buNone/>
              <a:defRPr b="1" sz="2000"/>
            </a:lvl2pPr>
            <a:lvl3pPr rtl="0" indent="0" marL="914400">
              <a:buFont typeface="Arial"/>
              <a:buNone/>
              <a:defRPr b="1" sz="1800"/>
            </a:lvl3pPr>
            <a:lvl4pPr rtl="0" indent="0" marL="1371600">
              <a:buFont typeface="Arial"/>
              <a:buNone/>
              <a:defRPr b="1" sz="1600"/>
            </a:lvl4pPr>
            <a:lvl5pPr rtl="0" indent="0" marL="1828800">
              <a:buFont typeface="Arial"/>
              <a:buNone/>
              <a:defRPr b="1" sz="1600"/>
            </a:lvl5pPr>
            <a:lvl6pPr rtl="0" indent="0" marL="2286000">
              <a:buFont typeface="Arial"/>
              <a:buNone/>
              <a:defRPr b="1" sz="1600"/>
            </a:lvl6pPr>
            <a:lvl7pPr rtl="0" indent="0" marL="2743200">
              <a:buFont typeface="Arial"/>
              <a:buNone/>
              <a:defRPr b="1" sz="1600"/>
            </a:lvl7pPr>
            <a:lvl8pPr rtl="0" indent="0" marL="3200400">
              <a:buFont typeface="Arial"/>
              <a:buNone/>
              <a:defRPr b="1" sz="1600"/>
            </a:lvl8pPr>
            <a:lvl9pPr rtl="0" indent="0" marL="3657600">
              <a:buFont typeface="Arial"/>
              <a:buNone/>
              <a:defRPr b="1" sz="1600"/>
            </a:lvl9pPr>
          </a:lstStyle>
          <a:p/>
        </p:txBody>
      </p:sp>
      <p:sp>
        <p:nvSpPr>
          <p:cNvPr id="186" name="Shape 186"/>
          <p:cNvSpPr txBox="1"/>
          <p:nvPr>
            <p:ph idx="4" type="body"/>
          </p:nvPr>
        </p:nvSpPr>
        <p:spPr>
          <a:xfrm>
            <a:off y="2174875" x="4645025"/>
            <a:ext cy="3951287" cx="4041774"/>
          </a:xfrm>
          <a:prstGeom prst="rect">
            <a:avLst/>
          </a:prstGeom>
          <a:noFill/>
          <a:ln>
            <a:noFill/>
          </a:ln>
        </p:spPr>
        <p:txBody>
          <a:bodyPr bIns="91425" rIns="91425" lIns="91425" t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 Only">
    <p:spTree>
      <p:nvGrpSpPr>
        <p:cNvPr id="187" name="Shape 187"/>
        <p:cNvGrpSpPr/>
        <p:nvPr/>
      </p:nvGrpSpPr>
      <p:grpSpPr>
        <a:xfrm>
          <a:off y="0" x="0"/>
          <a:ext cy="0" cx="0"/>
          <a:chOff y="0" x="0"/>
          <a:chExt cy="0" cx="0"/>
        </a:xfrm>
      </p:grpSpPr>
      <p:sp>
        <p:nvSpPr>
          <p:cNvPr id="188" name="Shape 188"/>
          <p:cNvSpPr txBox="1"/>
          <p:nvPr>
            <p:ph type="title"/>
          </p:nvPr>
        </p:nvSpPr>
        <p:spPr>
          <a:xfrm>
            <a:off y="404812" x="0"/>
            <a:ext cy="685799" cx="9144000"/>
          </a:xfrm>
          <a:prstGeom prst="rect">
            <a:avLst/>
          </a:prstGeom>
          <a:solidFill>
            <a:srgbClr val="92D050"/>
          </a:solidFill>
          <a:ln>
            <a:noFill/>
          </a:ln>
        </p:spPr>
        <p:txBody>
          <a:bodyPr bIns="91425" rIns="91425" lIns="91425" tIns="91425" anchor="ctr" anchorCtr="0"/>
          <a:lstStyle>
            <a:lvl1pPr algn="l" rtl="0" indent="-363538" marL="363538">
              <a:spcBef>
                <a:spcPts val="0"/>
              </a:spcBef>
              <a:spcAft>
                <a:spcPts val="0"/>
              </a:spcAft>
              <a:defRPr b="1" sz="4000">
                <a:solidFill>
                  <a:srgbClr val="00664D"/>
                </a:solidFill>
                <a:latin typeface="Arial"/>
                <a:ea typeface="Arial"/>
                <a:cs typeface="Arial"/>
                <a:sym typeface="Arial"/>
              </a:defRPr>
            </a:lvl1pPr>
            <a:lvl2pPr algn="l" rtl="0" indent="-363538" marL="363538">
              <a:spcBef>
                <a:spcPts val="0"/>
              </a:spcBef>
              <a:spcAft>
                <a:spcPts val="0"/>
              </a:spcAft>
              <a:defRPr b="1" sz="4000">
                <a:solidFill>
                  <a:srgbClr val="00664D"/>
                </a:solidFill>
                <a:latin typeface="Arial"/>
                <a:ea typeface="Arial"/>
                <a:cs typeface="Arial"/>
                <a:sym typeface="Arial"/>
              </a:defRPr>
            </a:lvl2pPr>
            <a:lvl3pPr algn="l" rtl="0" indent="-363538" marL="363538">
              <a:spcBef>
                <a:spcPts val="0"/>
              </a:spcBef>
              <a:spcAft>
                <a:spcPts val="0"/>
              </a:spcAft>
              <a:defRPr b="1" sz="4000">
                <a:solidFill>
                  <a:srgbClr val="00664D"/>
                </a:solidFill>
                <a:latin typeface="Arial"/>
                <a:ea typeface="Arial"/>
                <a:cs typeface="Arial"/>
                <a:sym typeface="Arial"/>
              </a:defRPr>
            </a:lvl3pPr>
            <a:lvl4pPr algn="l" rtl="0" indent="-363538" marL="363538">
              <a:spcBef>
                <a:spcPts val="0"/>
              </a:spcBef>
              <a:spcAft>
                <a:spcPts val="0"/>
              </a:spcAft>
              <a:defRPr b="1" sz="4000">
                <a:solidFill>
                  <a:srgbClr val="00664D"/>
                </a:solidFill>
                <a:latin typeface="Arial"/>
                <a:ea typeface="Arial"/>
                <a:cs typeface="Arial"/>
                <a:sym typeface="Arial"/>
              </a:defRPr>
            </a:lvl4pPr>
            <a:lvl5pPr algn="l" rtl="0" indent="-363538" marL="363538">
              <a:spcBef>
                <a:spcPts val="0"/>
              </a:spcBef>
              <a:spcAft>
                <a:spcPts val="0"/>
              </a:spcAft>
              <a:defRPr b="1" sz="4000">
                <a:solidFill>
                  <a:srgbClr val="00664D"/>
                </a:solidFill>
                <a:latin typeface="Arial"/>
                <a:ea typeface="Arial"/>
                <a:cs typeface="Arial"/>
                <a:sym typeface="Arial"/>
              </a:defRPr>
            </a:lvl5pPr>
            <a:lvl6pPr algn="l" rtl="0" marL="457200">
              <a:spcBef>
                <a:spcPts val="0"/>
              </a:spcBef>
              <a:spcAft>
                <a:spcPts val="0"/>
              </a:spcAft>
              <a:defRPr b="1" sz="3200">
                <a:solidFill>
                  <a:schemeClr val="accent2"/>
                </a:solidFill>
                <a:latin typeface="Arial"/>
                <a:ea typeface="Arial"/>
                <a:cs typeface="Arial"/>
                <a:sym typeface="Arial"/>
              </a:defRPr>
            </a:lvl6pPr>
            <a:lvl7pPr algn="l" rtl="0" marL="914400">
              <a:spcBef>
                <a:spcPts val="0"/>
              </a:spcBef>
              <a:spcAft>
                <a:spcPts val="0"/>
              </a:spcAft>
              <a:defRPr b="1" sz="3200">
                <a:solidFill>
                  <a:schemeClr val="accent2"/>
                </a:solidFill>
                <a:latin typeface="Arial"/>
                <a:ea typeface="Arial"/>
                <a:cs typeface="Arial"/>
                <a:sym typeface="Arial"/>
              </a:defRPr>
            </a:lvl7pPr>
            <a:lvl8pPr algn="l" rtl="0" marL="1371600">
              <a:spcBef>
                <a:spcPts val="0"/>
              </a:spcBef>
              <a:spcAft>
                <a:spcPts val="0"/>
              </a:spcAft>
              <a:defRPr b="1" sz="3200">
                <a:solidFill>
                  <a:schemeClr val="accent2"/>
                </a:solidFill>
                <a:latin typeface="Arial"/>
                <a:ea typeface="Arial"/>
                <a:cs typeface="Arial"/>
                <a:sym typeface="Arial"/>
              </a:defRPr>
            </a:lvl8pPr>
            <a:lvl9pPr algn="l" rtl="0" marL="1828800">
              <a:spcBef>
                <a:spcPts val="0"/>
              </a:spcBef>
              <a:spcAft>
                <a:spcPts val="0"/>
              </a:spcAft>
              <a:defRPr b="1" sz="3200">
                <a:solidFill>
                  <a:schemeClr val="accent2"/>
                </a:solidFill>
                <a:latin typeface="Arial"/>
                <a:ea typeface="Arial"/>
                <a:cs typeface="Arial"/>
                <a:sym typeface="Arial"/>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189" name="Shape 189"/>
        <p:cNvGrpSpPr/>
        <p:nvPr/>
      </p:nvGrpSpPr>
      <p:grpSpPr>
        <a:xfrm>
          <a:off y="0" x="0"/>
          <a:ext cy="0" cx="0"/>
          <a:chOff y="0" x="0"/>
          <a:chExt cy="0" cx="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objTx" type="objTx">
  <p:cSld name="Content with Caption">
    <p:spTree>
      <p:nvGrpSpPr>
        <p:cNvPr id="190" name="Shape 190"/>
        <p:cNvGrpSpPr/>
        <p:nvPr/>
      </p:nvGrpSpPr>
      <p:grpSpPr>
        <a:xfrm>
          <a:off y="0" x="0"/>
          <a:ext cy="0" cx="0"/>
          <a:chOff y="0" x="0"/>
          <a:chExt cy="0" cx="0"/>
        </a:xfrm>
      </p:grpSpPr>
      <p:sp>
        <p:nvSpPr>
          <p:cNvPr id="191" name="Shape 191"/>
          <p:cNvSpPr txBox="1"/>
          <p:nvPr>
            <p:ph type="title"/>
          </p:nvPr>
        </p:nvSpPr>
        <p:spPr>
          <a:xfrm>
            <a:off y="273050" x="457200"/>
            <a:ext cy="1162049" cx="3008313"/>
          </a:xfrm>
          <a:prstGeom prst="rect">
            <a:avLst/>
          </a:prstGeom>
          <a:solidFill>
            <a:srgbClr val="92D050"/>
          </a:solidFill>
          <a:ln>
            <a:noFill/>
          </a:ln>
        </p:spPr>
        <p:txBody>
          <a:bodyPr bIns="91425" rIns="91425" lIns="91425" tIns="91425" anchor="b" anchorCtr="0"/>
          <a:lstStyle>
            <a:lvl1pPr algn="l" rtl="0">
              <a:defRPr b="1" sz="2000"/>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192" name="Shape 192"/>
          <p:cNvSpPr txBox="1"/>
          <p:nvPr>
            <p:ph idx="1" type="body"/>
          </p:nvPr>
        </p:nvSpPr>
        <p:spPr>
          <a:xfrm>
            <a:off y="273050" x="3575050"/>
            <a:ext cy="5853112" cx="5111750"/>
          </a:xfrm>
          <a:prstGeom prst="rect">
            <a:avLst/>
          </a:prstGeom>
          <a:noFill/>
          <a:ln>
            <a:noFill/>
          </a:ln>
        </p:spPr>
        <p:txBody>
          <a:bodyPr bIns="91425" rIns="91425" lIns="91425" t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p:txBody>
      </p:sp>
      <p:sp>
        <p:nvSpPr>
          <p:cNvPr id="193" name="Shape 193"/>
          <p:cNvSpPr txBox="1"/>
          <p:nvPr>
            <p:ph idx="2" type="body"/>
          </p:nvPr>
        </p:nvSpPr>
        <p:spPr>
          <a:xfrm>
            <a:off y="1435100" x="457200"/>
            <a:ext cy="4691063" cx="3008313"/>
          </a:xfrm>
          <a:prstGeom prst="rect">
            <a:avLst/>
          </a:prstGeom>
          <a:noFill/>
          <a:ln>
            <a:noFill/>
          </a:ln>
        </p:spPr>
        <p:txBody>
          <a:bodyPr bIns="91425" rIns="91425" lIns="91425" tIns="91425" anchor="t" anchorCtr="0"/>
          <a:lstStyle>
            <a:lvl1pPr rtl="0" indent="0" marL="0">
              <a:buFont typeface="Arial"/>
              <a:buNone/>
              <a:defRPr sz="1400"/>
            </a:lvl1pPr>
            <a:lvl2pPr rtl="0" indent="0" marL="457200">
              <a:buFont typeface="Arial"/>
              <a:buNone/>
              <a:defRPr sz="1200"/>
            </a:lvl2pPr>
            <a:lvl3pPr rtl="0" indent="0" marL="914400">
              <a:buFont typeface="Arial"/>
              <a:buNone/>
              <a:defRPr sz="1000"/>
            </a:lvl3pPr>
            <a:lvl4pPr rtl="0" indent="0" marL="1371600">
              <a:buFont typeface="Arial"/>
              <a:buNone/>
              <a:defRPr sz="900"/>
            </a:lvl4pPr>
            <a:lvl5pPr rtl="0" indent="0" marL="1828800">
              <a:buFont typeface="Arial"/>
              <a:buNone/>
              <a:defRPr sz="900"/>
            </a:lvl5pPr>
            <a:lvl6pPr rtl="0" indent="0" marL="2286000">
              <a:buFont typeface="Arial"/>
              <a:buNone/>
              <a:defRPr sz="900"/>
            </a:lvl6pPr>
            <a:lvl7pPr rtl="0" indent="0" marL="2743200">
              <a:buFont typeface="Arial"/>
              <a:buNone/>
              <a:defRPr sz="900"/>
            </a:lvl7pPr>
            <a:lvl8pPr rtl="0" indent="0" marL="3200400">
              <a:buFont typeface="Arial"/>
              <a:buNone/>
              <a:defRPr sz="900"/>
            </a:lvl8pPr>
            <a:lvl9pPr rtl="0" indent="0" marL="3657600">
              <a:buFont typeface="Arial"/>
              <a:buNone/>
              <a:defRPr sz="9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_ONLY">
    <p:spTree>
      <p:nvGrpSpPr>
        <p:cNvPr id="17" name="Shape 17"/>
        <p:cNvGrpSpPr/>
        <p:nvPr/>
      </p:nvGrpSpPr>
      <p:grpSpPr>
        <a:xfrm>
          <a:off y="0" x="0"/>
          <a:ext cy="0" cx="0"/>
          <a:chOff y="0" x="0"/>
          <a:chExt cy="0" cx="0"/>
        </a:xfrm>
      </p:grpSpPr>
      <p:sp>
        <p:nvSpPr>
          <p:cNvPr id="18" name="Shape 18"/>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dk1"/>
                </a:solidFill>
                <a:latin typeface="Arial"/>
                <a:ea typeface="Arial"/>
                <a:cs typeface="Arial"/>
                <a:sym typeface="Arial"/>
              </a:defRPr>
            </a:lvl1pPr>
            <a:lvl2pPr algn="l" rtl="0">
              <a:spcBef>
                <a:spcPts val="0"/>
              </a:spcBef>
              <a:buSzPct val="100000"/>
              <a:buFont typeface="Arial"/>
              <a:buNone/>
              <a:defRPr b="1" sz="3600">
                <a:solidFill>
                  <a:schemeClr val="dk1"/>
                </a:solidFill>
                <a:latin typeface="Arial"/>
                <a:ea typeface="Arial"/>
                <a:cs typeface="Arial"/>
                <a:sym typeface="Arial"/>
              </a:defRPr>
            </a:lvl2pPr>
            <a:lvl3pPr algn="l" rtl="0">
              <a:spcBef>
                <a:spcPts val="0"/>
              </a:spcBef>
              <a:buSzPct val="100000"/>
              <a:buFont typeface="Arial"/>
              <a:buNone/>
              <a:defRPr b="1" sz="3600">
                <a:solidFill>
                  <a:schemeClr val="dk1"/>
                </a:solidFill>
                <a:latin typeface="Arial"/>
                <a:ea typeface="Arial"/>
                <a:cs typeface="Arial"/>
                <a:sym typeface="Arial"/>
              </a:defRPr>
            </a:lvl3pPr>
            <a:lvl4pPr algn="l" rtl="0">
              <a:spcBef>
                <a:spcPts val="0"/>
              </a:spcBef>
              <a:buSzPct val="100000"/>
              <a:buFont typeface="Arial"/>
              <a:buNone/>
              <a:defRPr b="1" sz="3600">
                <a:solidFill>
                  <a:schemeClr val="dk1"/>
                </a:solidFill>
                <a:latin typeface="Arial"/>
                <a:ea typeface="Arial"/>
                <a:cs typeface="Arial"/>
                <a:sym typeface="Arial"/>
              </a:defRPr>
            </a:lvl4pPr>
            <a:lvl5pPr algn="l" rtl="0">
              <a:spcBef>
                <a:spcPts val="0"/>
              </a:spcBef>
              <a:buSzPct val="100000"/>
              <a:buFont typeface="Arial"/>
              <a:buNone/>
              <a:defRPr b="1" sz="3600">
                <a:solidFill>
                  <a:schemeClr val="dk1"/>
                </a:solidFill>
                <a:latin typeface="Arial"/>
                <a:ea typeface="Arial"/>
                <a:cs typeface="Arial"/>
                <a:sym typeface="Arial"/>
              </a:defRPr>
            </a:lvl5pPr>
            <a:lvl6pPr algn="l" rtl="0">
              <a:spcBef>
                <a:spcPts val="0"/>
              </a:spcBef>
              <a:buSzPct val="100000"/>
              <a:buFont typeface="Arial"/>
              <a:buNone/>
              <a:defRPr b="1" sz="3600">
                <a:solidFill>
                  <a:schemeClr val="dk1"/>
                </a:solidFill>
                <a:latin typeface="Arial"/>
                <a:ea typeface="Arial"/>
                <a:cs typeface="Arial"/>
                <a:sym typeface="Arial"/>
              </a:defRPr>
            </a:lvl6pPr>
            <a:lvl7pPr algn="l" rtl="0">
              <a:spcBef>
                <a:spcPts val="0"/>
              </a:spcBef>
              <a:buSzPct val="100000"/>
              <a:buFont typeface="Arial"/>
              <a:buNone/>
              <a:defRPr b="1" sz="3600">
                <a:solidFill>
                  <a:schemeClr val="dk1"/>
                </a:solidFill>
                <a:latin typeface="Arial"/>
                <a:ea typeface="Arial"/>
                <a:cs typeface="Arial"/>
                <a:sym typeface="Arial"/>
              </a:defRPr>
            </a:lvl7pPr>
            <a:lvl8pPr algn="l" rtl="0">
              <a:spcBef>
                <a:spcPts val="0"/>
              </a:spcBef>
              <a:buSzPct val="100000"/>
              <a:buFont typeface="Arial"/>
              <a:buNone/>
              <a:defRPr b="1" sz="3600">
                <a:solidFill>
                  <a:schemeClr val="dk1"/>
                </a:solidFill>
                <a:latin typeface="Arial"/>
                <a:ea typeface="Arial"/>
                <a:cs typeface="Arial"/>
                <a:sym typeface="Arial"/>
              </a:defRPr>
            </a:lvl8pPr>
            <a:lvl9pPr algn="l" rtl="0">
              <a:spcBef>
                <a:spcPts val="0"/>
              </a:spcBef>
              <a:buSzPct val="100000"/>
              <a:buFont typeface="Arial"/>
              <a:buNone/>
              <a:defRPr b="1" sz="3600">
                <a:solidFill>
                  <a:schemeClr val="dk1"/>
                </a:solidFill>
                <a:latin typeface="Arial"/>
                <a:ea typeface="Arial"/>
                <a:cs typeface="Arial"/>
                <a:sym typeface="Aria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picTx" type="picTx">
  <p:cSld name="Picture with Caption">
    <p:spTree>
      <p:nvGrpSpPr>
        <p:cNvPr id="194" name="Shape 194"/>
        <p:cNvGrpSpPr/>
        <p:nvPr/>
      </p:nvGrpSpPr>
      <p:grpSpPr>
        <a:xfrm>
          <a:off y="0" x="0"/>
          <a:ext cy="0" cx="0"/>
          <a:chOff y="0" x="0"/>
          <a:chExt cy="0" cx="0"/>
        </a:xfrm>
      </p:grpSpPr>
      <p:sp>
        <p:nvSpPr>
          <p:cNvPr id="195" name="Shape 195"/>
          <p:cNvSpPr txBox="1"/>
          <p:nvPr>
            <p:ph type="title"/>
          </p:nvPr>
        </p:nvSpPr>
        <p:spPr>
          <a:xfrm>
            <a:off y="4800600" x="1792288"/>
            <a:ext cy="566737" cx="5486399"/>
          </a:xfrm>
          <a:prstGeom prst="rect">
            <a:avLst/>
          </a:prstGeom>
          <a:solidFill>
            <a:srgbClr val="92D050"/>
          </a:solidFill>
          <a:ln>
            <a:noFill/>
          </a:ln>
        </p:spPr>
        <p:txBody>
          <a:bodyPr bIns="91425" rIns="91425" lIns="91425" tIns="91425" anchor="b" anchorCtr="0"/>
          <a:lstStyle>
            <a:lvl1pPr algn="l" rtl="0">
              <a:defRPr b="1" sz="2000"/>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196" name="Shape 196"/>
          <p:cNvSpPr txBox="1"/>
          <p:nvPr>
            <p:ph idx="1" type="body"/>
          </p:nvPr>
        </p:nvSpPr>
        <p:spPr>
          <a:xfrm>
            <a:off y="5367337" x="1792288"/>
            <a:ext cy="804861" cx="5486399"/>
          </a:xfrm>
          <a:prstGeom prst="rect">
            <a:avLst/>
          </a:prstGeom>
          <a:noFill/>
          <a:ln>
            <a:noFill/>
          </a:ln>
        </p:spPr>
        <p:txBody>
          <a:bodyPr bIns="91425" rIns="91425" lIns="91425" tIns="91425" anchor="t" anchorCtr="0"/>
          <a:lstStyle>
            <a:lvl1pPr rtl="0" indent="0" marL="0">
              <a:buFont typeface="Arial"/>
              <a:buNone/>
              <a:defRPr sz="1400"/>
            </a:lvl1pPr>
            <a:lvl2pPr rtl="0" indent="0" marL="457200">
              <a:buFont typeface="Arial"/>
              <a:buNone/>
              <a:defRPr sz="1200"/>
            </a:lvl2pPr>
            <a:lvl3pPr rtl="0" indent="0" marL="914400">
              <a:buFont typeface="Arial"/>
              <a:buNone/>
              <a:defRPr sz="1000"/>
            </a:lvl3pPr>
            <a:lvl4pPr rtl="0" indent="0" marL="1371600">
              <a:buFont typeface="Arial"/>
              <a:buNone/>
              <a:defRPr sz="900"/>
            </a:lvl4pPr>
            <a:lvl5pPr rtl="0" indent="0" marL="1828800">
              <a:buFont typeface="Arial"/>
              <a:buNone/>
              <a:defRPr sz="900"/>
            </a:lvl5pPr>
            <a:lvl6pPr rtl="0" indent="0" marL="2286000">
              <a:buFont typeface="Arial"/>
              <a:buNone/>
              <a:defRPr sz="900"/>
            </a:lvl6pPr>
            <a:lvl7pPr rtl="0" indent="0" marL="2743200">
              <a:buFont typeface="Arial"/>
              <a:buNone/>
              <a:defRPr sz="900"/>
            </a:lvl7pPr>
            <a:lvl8pPr rtl="0" indent="0" marL="3200400">
              <a:buFont typeface="Arial"/>
              <a:buNone/>
              <a:defRPr sz="900"/>
            </a:lvl8pPr>
            <a:lvl9pPr rtl="0" indent="0" marL="3657600">
              <a:buFont typeface="Arial"/>
              <a:buNone/>
              <a:defRPr sz="9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vertTx" type="vertTx">
  <p:cSld name="Title and Vertical Text">
    <p:spTree>
      <p:nvGrpSpPr>
        <p:cNvPr id="197" name="Shape 197"/>
        <p:cNvGrpSpPr/>
        <p:nvPr/>
      </p:nvGrpSpPr>
      <p:grpSpPr>
        <a:xfrm>
          <a:off y="0" x="0"/>
          <a:ext cy="0" cx="0"/>
          <a:chOff y="0" x="0"/>
          <a:chExt cy="0" cx="0"/>
        </a:xfrm>
      </p:grpSpPr>
      <p:sp>
        <p:nvSpPr>
          <p:cNvPr id="198" name="Shape 198"/>
          <p:cNvSpPr txBox="1"/>
          <p:nvPr>
            <p:ph type="title"/>
          </p:nvPr>
        </p:nvSpPr>
        <p:spPr>
          <a:xfrm>
            <a:off y="404812" x="0"/>
            <a:ext cy="685799" cx="9144000"/>
          </a:xfrm>
          <a:prstGeom prst="rect">
            <a:avLst/>
          </a:prstGeom>
          <a:solidFill>
            <a:srgbClr val="92D050"/>
          </a:solidFill>
          <a:ln>
            <a:noFill/>
          </a:ln>
        </p:spPr>
        <p:txBody>
          <a:bodyPr bIns="91425" rIns="91425" lIns="91425" tIns="91425" anchor="ctr" anchorCtr="0"/>
          <a:lstStyle>
            <a:lvl1pPr algn="l" rtl="0" indent="-363538" marL="363538">
              <a:spcBef>
                <a:spcPts val="0"/>
              </a:spcBef>
              <a:spcAft>
                <a:spcPts val="0"/>
              </a:spcAft>
              <a:defRPr b="1" sz="4000">
                <a:solidFill>
                  <a:srgbClr val="00664D"/>
                </a:solidFill>
                <a:latin typeface="Arial"/>
                <a:ea typeface="Arial"/>
                <a:cs typeface="Arial"/>
                <a:sym typeface="Arial"/>
              </a:defRPr>
            </a:lvl1pPr>
            <a:lvl2pPr algn="l" rtl="0" indent="-363538" marL="363538">
              <a:spcBef>
                <a:spcPts val="0"/>
              </a:spcBef>
              <a:spcAft>
                <a:spcPts val="0"/>
              </a:spcAft>
              <a:defRPr b="1" sz="4000">
                <a:solidFill>
                  <a:srgbClr val="00664D"/>
                </a:solidFill>
                <a:latin typeface="Arial"/>
                <a:ea typeface="Arial"/>
                <a:cs typeface="Arial"/>
                <a:sym typeface="Arial"/>
              </a:defRPr>
            </a:lvl2pPr>
            <a:lvl3pPr algn="l" rtl="0" indent="-363538" marL="363538">
              <a:spcBef>
                <a:spcPts val="0"/>
              </a:spcBef>
              <a:spcAft>
                <a:spcPts val="0"/>
              </a:spcAft>
              <a:defRPr b="1" sz="4000">
                <a:solidFill>
                  <a:srgbClr val="00664D"/>
                </a:solidFill>
                <a:latin typeface="Arial"/>
                <a:ea typeface="Arial"/>
                <a:cs typeface="Arial"/>
                <a:sym typeface="Arial"/>
              </a:defRPr>
            </a:lvl3pPr>
            <a:lvl4pPr algn="l" rtl="0" indent="-363538" marL="363538">
              <a:spcBef>
                <a:spcPts val="0"/>
              </a:spcBef>
              <a:spcAft>
                <a:spcPts val="0"/>
              </a:spcAft>
              <a:defRPr b="1" sz="4000">
                <a:solidFill>
                  <a:srgbClr val="00664D"/>
                </a:solidFill>
                <a:latin typeface="Arial"/>
                <a:ea typeface="Arial"/>
                <a:cs typeface="Arial"/>
                <a:sym typeface="Arial"/>
              </a:defRPr>
            </a:lvl4pPr>
            <a:lvl5pPr algn="l" rtl="0" indent="-363538" marL="363538">
              <a:spcBef>
                <a:spcPts val="0"/>
              </a:spcBef>
              <a:spcAft>
                <a:spcPts val="0"/>
              </a:spcAft>
              <a:defRPr b="1" sz="4000">
                <a:solidFill>
                  <a:srgbClr val="00664D"/>
                </a:solidFill>
                <a:latin typeface="Arial"/>
                <a:ea typeface="Arial"/>
                <a:cs typeface="Arial"/>
                <a:sym typeface="Arial"/>
              </a:defRPr>
            </a:lvl5pPr>
            <a:lvl6pPr algn="l" rtl="0" marL="457200">
              <a:spcBef>
                <a:spcPts val="0"/>
              </a:spcBef>
              <a:spcAft>
                <a:spcPts val="0"/>
              </a:spcAft>
              <a:defRPr b="1" sz="3200">
                <a:solidFill>
                  <a:schemeClr val="accent2"/>
                </a:solidFill>
                <a:latin typeface="Arial"/>
                <a:ea typeface="Arial"/>
                <a:cs typeface="Arial"/>
                <a:sym typeface="Arial"/>
              </a:defRPr>
            </a:lvl6pPr>
            <a:lvl7pPr algn="l" rtl="0" marL="914400">
              <a:spcBef>
                <a:spcPts val="0"/>
              </a:spcBef>
              <a:spcAft>
                <a:spcPts val="0"/>
              </a:spcAft>
              <a:defRPr b="1" sz="3200">
                <a:solidFill>
                  <a:schemeClr val="accent2"/>
                </a:solidFill>
                <a:latin typeface="Arial"/>
                <a:ea typeface="Arial"/>
                <a:cs typeface="Arial"/>
                <a:sym typeface="Arial"/>
              </a:defRPr>
            </a:lvl7pPr>
            <a:lvl8pPr algn="l" rtl="0" marL="1371600">
              <a:spcBef>
                <a:spcPts val="0"/>
              </a:spcBef>
              <a:spcAft>
                <a:spcPts val="0"/>
              </a:spcAft>
              <a:defRPr b="1" sz="3200">
                <a:solidFill>
                  <a:schemeClr val="accent2"/>
                </a:solidFill>
                <a:latin typeface="Arial"/>
                <a:ea typeface="Arial"/>
                <a:cs typeface="Arial"/>
                <a:sym typeface="Arial"/>
              </a:defRPr>
            </a:lvl8pPr>
            <a:lvl9pPr algn="l" rtl="0" marL="1828800">
              <a:spcBef>
                <a:spcPts val="0"/>
              </a:spcBef>
              <a:spcAft>
                <a:spcPts val="0"/>
              </a:spcAft>
              <a:defRPr b="1" sz="3200">
                <a:solidFill>
                  <a:schemeClr val="accent2"/>
                </a:solidFill>
                <a:latin typeface="Arial"/>
                <a:ea typeface="Arial"/>
                <a:cs typeface="Arial"/>
                <a:sym typeface="Arial"/>
              </a:defRPr>
            </a:lvl9pPr>
          </a:lstStyle>
          <a:p/>
        </p:txBody>
      </p:sp>
      <p:sp>
        <p:nvSpPr>
          <p:cNvPr id="199" name="Shape 199"/>
          <p:cNvSpPr txBox="1"/>
          <p:nvPr>
            <p:ph idx="1" type="body"/>
          </p:nvPr>
        </p:nvSpPr>
        <p:spPr>
          <a:xfrm rot="5400000">
            <a:off y="-268286" x="1905000"/>
            <a:ext cy="8381999" cx="5333999"/>
          </a:xfrm>
          <a:prstGeom prst="rect">
            <a:avLst/>
          </a:prstGeom>
          <a:noFill/>
          <a:ln>
            <a:noFill/>
          </a:ln>
        </p:spPr>
        <p:txBody>
          <a:bodyPr bIns="91425" rIns="91425" lIns="91425" tIns="91425" anchor="t" anchorCtr="0"/>
          <a:lstStyle>
            <a:lvl1pPr algn="l" rtl="0" indent="-234950" marL="342900">
              <a:spcBef>
                <a:spcPts val="560"/>
              </a:spcBef>
              <a:spcAft>
                <a:spcPts val="0"/>
              </a:spcAft>
              <a:buClr>
                <a:schemeClr val="dk1"/>
              </a:buClr>
              <a:buFont typeface="Arial"/>
              <a:buChar char="•"/>
              <a:defRPr sz="2800">
                <a:solidFill>
                  <a:schemeClr val="dk1"/>
                </a:solidFill>
                <a:latin typeface="Arial"/>
                <a:ea typeface="Arial"/>
                <a:cs typeface="Arial"/>
                <a:sym typeface="Arial"/>
              </a:defRPr>
            </a:lvl1pPr>
            <a:lvl2pPr algn="l" rtl="0" indent="-193675" marL="742950">
              <a:spcBef>
                <a:spcPts val="480"/>
              </a:spcBef>
              <a:spcAft>
                <a:spcPts val="0"/>
              </a:spcAft>
              <a:buClr>
                <a:schemeClr val="dk1"/>
              </a:buClr>
              <a:buFont typeface="Arial"/>
              <a:buChar char="•"/>
              <a:defRPr sz="2400">
                <a:solidFill>
                  <a:schemeClr val="dk1"/>
                </a:solidFill>
                <a:latin typeface="Arial"/>
                <a:ea typeface="Arial"/>
                <a:cs typeface="Arial"/>
                <a:sym typeface="Arial"/>
              </a:defRPr>
            </a:lvl2pPr>
            <a:lvl3pPr algn="l" rtl="0" indent="-152400" marL="1143000">
              <a:spcBef>
                <a:spcPts val="400"/>
              </a:spcBef>
              <a:spcAft>
                <a:spcPts val="0"/>
              </a:spcAft>
              <a:buClr>
                <a:schemeClr val="dk1"/>
              </a:buClr>
              <a:buFont typeface="Arial"/>
              <a:buChar char="•"/>
              <a:defRPr sz="2000">
                <a:solidFill>
                  <a:schemeClr val="dk1"/>
                </a:solidFill>
                <a:latin typeface="Arial"/>
                <a:ea typeface="Arial"/>
                <a:cs typeface="Arial"/>
                <a:sym typeface="Arial"/>
              </a:defRPr>
            </a:lvl3pPr>
            <a:lvl4pPr algn="l" rtl="0" indent="-152400" marL="160020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algn="l" rtl="0" indent="-152400" marL="205740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algn="l" rtl="0" indent="-152400" marL="251460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algn="l" rtl="0" indent="-152400" marL="297180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algn="l" rtl="0" indent="-152400" marL="342900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algn="l" rtl="0" indent="-152400" marL="388620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vertTitleAndTx" type="vertTitleAndTx">
  <p:cSld name="Vertical Title and Text">
    <p:spTree>
      <p:nvGrpSpPr>
        <p:cNvPr id="200" name="Shape 200"/>
        <p:cNvGrpSpPr/>
        <p:nvPr/>
      </p:nvGrpSpPr>
      <p:grpSpPr>
        <a:xfrm>
          <a:off y="0" x="0"/>
          <a:ext cy="0" cx="0"/>
          <a:chOff y="0" x="0"/>
          <a:chExt cy="0" cx="0"/>
        </a:xfrm>
      </p:grpSpPr>
      <p:sp>
        <p:nvSpPr>
          <p:cNvPr id="201" name="Shape 201"/>
          <p:cNvSpPr txBox="1"/>
          <p:nvPr>
            <p:ph type="title"/>
          </p:nvPr>
        </p:nvSpPr>
        <p:spPr>
          <a:xfrm rot="5400000">
            <a:off y="2343150" x="4629150"/>
            <a:ext cy="2095499" cx="6172199"/>
          </a:xfrm>
          <a:prstGeom prst="rect">
            <a:avLst/>
          </a:prstGeom>
          <a:solidFill>
            <a:srgbClr val="92D050"/>
          </a:solidFill>
          <a:ln>
            <a:noFill/>
          </a:ln>
        </p:spPr>
        <p:txBody>
          <a:bodyPr bIns="91425" rIns="91425" lIns="91425" tIns="91425" anchor="ctr" anchorCtr="0"/>
          <a:lstStyle>
            <a:lvl1pPr algn="l" rtl="0" indent="-363538" marL="363538">
              <a:spcBef>
                <a:spcPts val="0"/>
              </a:spcBef>
              <a:spcAft>
                <a:spcPts val="0"/>
              </a:spcAft>
              <a:defRPr b="1" sz="4000">
                <a:solidFill>
                  <a:srgbClr val="00664D"/>
                </a:solidFill>
                <a:latin typeface="Arial"/>
                <a:ea typeface="Arial"/>
                <a:cs typeface="Arial"/>
                <a:sym typeface="Arial"/>
              </a:defRPr>
            </a:lvl1pPr>
            <a:lvl2pPr algn="l" rtl="0" indent="-363538" marL="363538">
              <a:spcBef>
                <a:spcPts val="0"/>
              </a:spcBef>
              <a:spcAft>
                <a:spcPts val="0"/>
              </a:spcAft>
              <a:defRPr b="1" sz="4000">
                <a:solidFill>
                  <a:srgbClr val="00664D"/>
                </a:solidFill>
                <a:latin typeface="Arial"/>
                <a:ea typeface="Arial"/>
                <a:cs typeface="Arial"/>
                <a:sym typeface="Arial"/>
              </a:defRPr>
            </a:lvl2pPr>
            <a:lvl3pPr algn="l" rtl="0" indent="-363538" marL="363538">
              <a:spcBef>
                <a:spcPts val="0"/>
              </a:spcBef>
              <a:spcAft>
                <a:spcPts val="0"/>
              </a:spcAft>
              <a:defRPr b="1" sz="4000">
                <a:solidFill>
                  <a:srgbClr val="00664D"/>
                </a:solidFill>
                <a:latin typeface="Arial"/>
                <a:ea typeface="Arial"/>
                <a:cs typeface="Arial"/>
                <a:sym typeface="Arial"/>
              </a:defRPr>
            </a:lvl3pPr>
            <a:lvl4pPr algn="l" rtl="0" indent="-363538" marL="363538">
              <a:spcBef>
                <a:spcPts val="0"/>
              </a:spcBef>
              <a:spcAft>
                <a:spcPts val="0"/>
              </a:spcAft>
              <a:defRPr b="1" sz="4000">
                <a:solidFill>
                  <a:srgbClr val="00664D"/>
                </a:solidFill>
                <a:latin typeface="Arial"/>
                <a:ea typeface="Arial"/>
                <a:cs typeface="Arial"/>
                <a:sym typeface="Arial"/>
              </a:defRPr>
            </a:lvl4pPr>
            <a:lvl5pPr algn="l" rtl="0" indent="-363538" marL="363538">
              <a:spcBef>
                <a:spcPts val="0"/>
              </a:spcBef>
              <a:spcAft>
                <a:spcPts val="0"/>
              </a:spcAft>
              <a:defRPr b="1" sz="4000">
                <a:solidFill>
                  <a:srgbClr val="00664D"/>
                </a:solidFill>
                <a:latin typeface="Arial"/>
                <a:ea typeface="Arial"/>
                <a:cs typeface="Arial"/>
                <a:sym typeface="Arial"/>
              </a:defRPr>
            </a:lvl5pPr>
            <a:lvl6pPr algn="l" rtl="0" marL="457200">
              <a:spcBef>
                <a:spcPts val="0"/>
              </a:spcBef>
              <a:spcAft>
                <a:spcPts val="0"/>
              </a:spcAft>
              <a:defRPr b="1" sz="3200">
                <a:solidFill>
                  <a:schemeClr val="accent2"/>
                </a:solidFill>
                <a:latin typeface="Arial"/>
                <a:ea typeface="Arial"/>
                <a:cs typeface="Arial"/>
                <a:sym typeface="Arial"/>
              </a:defRPr>
            </a:lvl6pPr>
            <a:lvl7pPr algn="l" rtl="0" marL="914400">
              <a:spcBef>
                <a:spcPts val="0"/>
              </a:spcBef>
              <a:spcAft>
                <a:spcPts val="0"/>
              </a:spcAft>
              <a:defRPr b="1" sz="3200">
                <a:solidFill>
                  <a:schemeClr val="accent2"/>
                </a:solidFill>
                <a:latin typeface="Arial"/>
                <a:ea typeface="Arial"/>
                <a:cs typeface="Arial"/>
                <a:sym typeface="Arial"/>
              </a:defRPr>
            </a:lvl7pPr>
            <a:lvl8pPr algn="l" rtl="0" marL="1371600">
              <a:spcBef>
                <a:spcPts val="0"/>
              </a:spcBef>
              <a:spcAft>
                <a:spcPts val="0"/>
              </a:spcAft>
              <a:defRPr b="1" sz="3200">
                <a:solidFill>
                  <a:schemeClr val="accent2"/>
                </a:solidFill>
                <a:latin typeface="Arial"/>
                <a:ea typeface="Arial"/>
                <a:cs typeface="Arial"/>
                <a:sym typeface="Arial"/>
              </a:defRPr>
            </a:lvl8pPr>
            <a:lvl9pPr algn="l" rtl="0" marL="1828800">
              <a:spcBef>
                <a:spcPts val="0"/>
              </a:spcBef>
              <a:spcAft>
                <a:spcPts val="0"/>
              </a:spcAft>
              <a:defRPr b="1" sz="3200">
                <a:solidFill>
                  <a:schemeClr val="accent2"/>
                </a:solidFill>
                <a:latin typeface="Arial"/>
                <a:ea typeface="Arial"/>
                <a:cs typeface="Arial"/>
                <a:sym typeface="Arial"/>
              </a:defRPr>
            </a:lvl9pPr>
          </a:lstStyle>
          <a:p/>
        </p:txBody>
      </p:sp>
      <p:sp>
        <p:nvSpPr>
          <p:cNvPr id="202" name="Shape 202"/>
          <p:cNvSpPr txBox="1"/>
          <p:nvPr>
            <p:ph idx="1" type="body"/>
          </p:nvPr>
        </p:nvSpPr>
        <p:spPr>
          <a:xfrm rot="5400000">
            <a:off y="323850" x="361950"/>
            <a:ext cy="6134099" cx="6172199"/>
          </a:xfrm>
          <a:prstGeom prst="rect">
            <a:avLst/>
          </a:prstGeom>
          <a:noFill/>
          <a:ln>
            <a:noFill/>
          </a:ln>
        </p:spPr>
        <p:txBody>
          <a:bodyPr bIns="91425" rIns="91425" lIns="91425" tIns="91425" anchor="t" anchorCtr="0"/>
          <a:lstStyle>
            <a:lvl1pPr algn="l" rtl="0" indent="-234950" marL="342900">
              <a:spcBef>
                <a:spcPts val="560"/>
              </a:spcBef>
              <a:spcAft>
                <a:spcPts val="0"/>
              </a:spcAft>
              <a:buClr>
                <a:schemeClr val="dk1"/>
              </a:buClr>
              <a:buFont typeface="Arial"/>
              <a:buChar char="•"/>
              <a:defRPr sz="2800">
                <a:solidFill>
                  <a:schemeClr val="dk1"/>
                </a:solidFill>
                <a:latin typeface="Arial"/>
                <a:ea typeface="Arial"/>
                <a:cs typeface="Arial"/>
                <a:sym typeface="Arial"/>
              </a:defRPr>
            </a:lvl1pPr>
            <a:lvl2pPr algn="l" rtl="0" indent="-193675" marL="742950">
              <a:spcBef>
                <a:spcPts val="480"/>
              </a:spcBef>
              <a:spcAft>
                <a:spcPts val="0"/>
              </a:spcAft>
              <a:buClr>
                <a:schemeClr val="dk1"/>
              </a:buClr>
              <a:buFont typeface="Arial"/>
              <a:buChar char="•"/>
              <a:defRPr sz="2400">
                <a:solidFill>
                  <a:schemeClr val="dk1"/>
                </a:solidFill>
                <a:latin typeface="Arial"/>
                <a:ea typeface="Arial"/>
                <a:cs typeface="Arial"/>
                <a:sym typeface="Arial"/>
              </a:defRPr>
            </a:lvl2pPr>
            <a:lvl3pPr algn="l" rtl="0" indent="-152400" marL="1143000">
              <a:spcBef>
                <a:spcPts val="400"/>
              </a:spcBef>
              <a:spcAft>
                <a:spcPts val="0"/>
              </a:spcAft>
              <a:buClr>
                <a:schemeClr val="dk1"/>
              </a:buClr>
              <a:buFont typeface="Arial"/>
              <a:buChar char="•"/>
              <a:defRPr sz="2000">
                <a:solidFill>
                  <a:schemeClr val="dk1"/>
                </a:solidFill>
                <a:latin typeface="Arial"/>
                <a:ea typeface="Arial"/>
                <a:cs typeface="Arial"/>
                <a:sym typeface="Arial"/>
              </a:defRPr>
            </a:lvl3pPr>
            <a:lvl4pPr algn="l" rtl="0" indent="-152400" marL="160020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algn="l" rtl="0" indent="-152400" marL="205740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algn="l" rtl="0" indent="-152400" marL="251460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algn="l" rtl="0" indent="-152400" marL="297180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algn="l" rtl="0" indent="-152400" marL="342900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algn="l" rtl="0" indent="-152400" marL="388620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Slide">
    <p:spTree>
      <p:nvGrpSpPr>
        <p:cNvPr id="208" name="Shape 208"/>
        <p:cNvGrpSpPr/>
        <p:nvPr/>
      </p:nvGrpSpPr>
      <p:grpSpPr>
        <a:xfrm>
          <a:off y="0" x="0"/>
          <a:ext cy="0" cx="0"/>
          <a:chOff y="0" x="0"/>
          <a:chExt cy="0" cx="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bg>
      <p:bgPr>
        <a:solidFill>
          <a:schemeClr val="lt1"/>
        </a:solidFill>
      </p:bgPr>
    </p:bg>
    <p:spTree>
      <p:nvGrpSpPr>
        <p:cNvPr id="209" name="Shape 209"/>
        <p:cNvGrpSpPr/>
        <p:nvPr/>
      </p:nvGrpSpPr>
      <p:grpSpPr>
        <a:xfrm>
          <a:off y="0" x="0"/>
          <a:ext cy="0" cx="0"/>
          <a:chOff y="0" x="0"/>
          <a:chExt cy="0" cx="0"/>
        </a:xfrm>
      </p:grpSpPr>
      <p:sp>
        <p:nvSpPr>
          <p:cNvPr id="210" name="Shape 210"/>
          <p:cNvSpPr txBox="1"/>
          <p:nvPr>
            <p:ph type="ctrTitle"/>
          </p:nvPr>
        </p:nvSpPr>
        <p:spPr>
          <a:xfrm>
            <a:off y="2390775" x="1476375"/>
            <a:ext cy="1470024" cx="7127875"/>
          </a:xfrm>
          <a:prstGeom prst="rect">
            <a:avLst/>
          </a:prstGeom>
          <a:solidFill>
            <a:srgbClr val="FFFFFF"/>
          </a:solidFill>
          <a:ln>
            <a:noFill/>
          </a:ln>
        </p:spPr>
        <p:txBody>
          <a:bodyPr bIns="91425" rIns="91425" lIns="91425" tIns="91425" anchor="ctr" anchorCtr="0"/>
          <a:lstStyle>
            <a:lvl1pPr algn="l" rtl="0" marR="0" indent="0" marL="0">
              <a:spcBef>
                <a:spcPts val="0"/>
              </a:spcBef>
              <a:spcAft>
                <a:spcPts val="0"/>
              </a:spcAft>
              <a:defRPr strike="noStrike" u="none" b="1" cap="none" baseline="0" sz="3200" i="0">
                <a:solidFill>
                  <a:schemeClr val="dk1"/>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
        <p:nvSpPr>
          <p:cNvPr id="211" name="Shape 211"/>
          <p:cNvSpPr txBox="1"/>
          <p:nvPr>
            <p:ph idx="1" type="subTitle"/>
          </p:nvPr>
        </p:nvSpPr>
        <p:spPr>
          <a:xfrm>
            <a:off y="4508500" x="2195511"/>
            <a:ext cy="1152525" cx="6624637"/>
          </a:xfrm>
          <a:prstGeom prst="rect">
            <a:avLst/>
          </a:prstGeom>
          <a:solidFill>
            <a:srgbClr val="FFFFFF"/>
          </a:solidFill>
          <a:ln>
            <a:noFill/>
          </a:ln>
        </p:spPr>
        <p:txBody>
          <a:bodyPr bIns="91425" rIns="91425" lIns="91425" tIns="91425" anchor="t" anchorCtr="0"/>
          <a:lstStyle>
            <a:lvl1pPr algn="l" rtl="0" marR="0" indent="-204788" marL="287338">
              <a:spcBef>
                <a:spcPts val="360"/>
              </a:spcBef>
              <a:spcAft>
                <a:spcPts val="0"/>
              </a:spcAft>
              <a:buClr>
                <a:srgbClr val="FF0000"/>
              </a:buClr>
              <a:buFont typeface="Arial"/>
              <a:buChar char="•"/>
              <a:defRPr strike="noStrike" u="none" b="0" cap="none" baseline="0" sz="1800" i="0">
                <a:solidFill>
                  <a:schemeClr val="dk1"/>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
        <p:nvSpPr>
          <p:cNvPr id="212" name="Shape 212"/>
          <p:cNvSpPr txBox="1"/>
          <p:nvPr>
            <p:ph idx="2" type="title"/>
          </p:nvPr>
        </p:nvSpPr>
        <p:spPr>
          <a:xfrm>
            <a:off y="274637" x="457200"/>
            <a:ext cy="1143000" cx="8229600"/>
          </a:xfrm>
          <a:prstGeom prst="rect">
            <a:avLst/>
          </a:prstGeom>
          <a:noFill/>
          <a:ln>
            <a:noFill/>
          </a:ln>
        </p:spPr>
        <p:txBody>
          <a:bodyPr bIns="91425" rIns="91425" lIns="91425" tIns="91425" anchor="ctr" anchorCtr="0"/>
          <a:lstStyle>
            <a:lvl1pPr algn="l" rtl="0">
              <a:spcBef>
                <a:spcPts val="0"/>
              </a:spcBef>
              <a:spcAft>
                <a:spcPts val="0"/>
              </a:spcAft>
              <a:defRPr b="1" sz="3600">
                <a:solidFill>
                  <a:srgbClr val="3A601B"/>
                </a:solidFill>
                <a:latin typeface="Arial"/>
                <a:ea typeface="Arial"/>
                <a:cs typeface="Arial"/>
                <a:sym typeface="Arial"/>
              </a:defRPr>
            </a:lvl1pPr>
            <a:lvl2pPr algn="l" rtl="0">
              <a:spcBef>
                <a:spcPts val="0"/>
              </a:spcBef>
              <a:spcAft>
                <a:spcPts val="0"/>
              </a:spcAft>
              <a:defRPr b="1" sz="3600">
                <a:solidFill>
                  <a:srgbClr val="3A601B"/>
                </a:solidFill>
                <a:latin typeface="Arial"/>
                <a:ea typeface="Arial"/>
                <a:cs typeface="Arial"/>
                <a:sym typeface="Arial"/>
              </a:defRPr>
            </a:lvl2pPr>
            <a:lvl3pPr algn="l" rtl="0">
              <a:spcBef>
                <a:spcPts val="0"/>
              </a:spcBef>
              <a:spcAft>
                <a:spcPts val="0"/>
              </a:spcAft>
              <a:defRPr b="1" sz="3600">
                <a:solidFill>
                  <a:srgbClr val="3A601B"/>
                </a:solidFill>
                <a:latin typeface="Arial"/>
                <a:ea typeface="Arial"/>
                <a:cs typeface="Arial"/>
                <a:sym typeface="Arial"/>
              </a:defRPr>
            </a:lvl3pPr>
            <a:lvl4pPr algn="l" rtl="0">
              <a:spcBef>
                <a:spcPts val="0"/>
              </a:spcBef>
              <a:spcAft>
                <a:spcPts val="0"/>
              </a:spcAft>
              <a:defRPr b="1" sz="3600">
                <a:solidFill>
                  <a:srgbClr val="3A601B"/>
                </a:solidFill>
                <a:latin typeface="Arial"/>
                <a:ea typeface="Arial"/>
                <a:cs typeface="Arial"/>
                <a:sym typeface="Arial"/>
              </a:defRPr>
            </a:lvl4pPr>
            <a:lvl5pPr algn="l" rtl="0">
              <a:spcBef>
                <a:spcPts val="0"/>
              </a:spcBef>
              <a:spcAft>
                <a:spcPts val="0"/>
              </a:spcAft>
              <a:defRPr b="1" sz="3600">
                <a:solidFill>
                  <a:srgbClr val="3A601B"/>
                </a:solidFill>
                <a:latin typeface="Arial"/>
                <a:ea typeface="Arial"/>
                <a:cs typeface="Arial"/>
                <a:sym typeface="Arial"/>
              </a:defRPr>
            </a:lvl5pPr>
            <a:lvl6pPr algn="l" rtl="0" marL="457200">
              <a:spcBef>
                <a:spcPts val="0"/>
              </a:spcBef>
              <a:spcAft>
                <a:spcPts val="0"/>
              </a:spcAft>
              <a:defRPr b="1" sz="3600">
                <a:solidFill>
                  <a:srgbClr val="3A601B"/>
                </a:solidFill>
                <a:latin typeface="Arial"/>
                <a:ea typeface="Arial"/>
                <a:cs typeface="Arial"/>
                <a:sym typeface="Arial"/>
              </a:defRPr>
            </a:lvl6pPr>
            <a:lvl7pPr algn="l" rtl="0" marL="914400">
              <a:spcBef>
                <a:spcPts val="0"/>
              </a:spcBef>
              <a:spcAft>
                <a:spcPts val="0"/>
              </a:spcAft>
              <a:defRPr b="1" sz="3600">
                <a:solidFill>
                  <a:srgbClr val="3A601B"/>
                </a:solidFill>
                <a:latin typeface="Arial"/>
                <a:ea typeface="Arial"/>
                <a:cs typeface="Arial"/>
                <a:sym typeface="Arial"/>
              </a:defRPr>
            </a:lvl7pPr>
            <a:lvl8pPr algn="l" rtl="0" marL="1371600">
              <a:spcBef>
                <a:spcPts val="0"/>
              </a:spcBef>
              <a:spcAft>
                <a:spcPts val="0"/>
              </a:spcAft>
              <a:defRPr b="1" sz="3600">
                <a:solidFill>
                  <a:srgbClr val="3A601B"/>
                </a:solidFill>
                <a:latin typeface="Arial"/>
                <a:ea typeface="Arial"/>
                <a:cs typeface="Arial"/>
                <a:sym typeface="Arial"/>
              </a:defRPr>
            </a:lvl8pPr>
            <a:lvl9pPr algn="l" rtl="0" marL="1828800">
              <a:spcBef>
                <a:spcPts val="0"/>
              </a:spcBef>
              <a:spcAft>
                <a:spcPts val="0"/>
              </a:spcAft>
              <a:defRPr b="1" sz="3600">
                <a:solidFill>
                  <a:srgbClr val="3A601B"/>
                </a:solidFill>
                <a:latin typeface="Arial"/>
                <a:ea typeface="Arial"/>
                <a:cs typeface="Arial"/>
                <a:sym typeface="Arial"/>
              </a:defRPr>
            </a:lvl9pPr>
          </a:lstStyle>
          <a:p/>
        </p:txBody>
      </p:sp>
      <p:sp>
        <p:nvSpPr>
          <p:cNvPr id="213" name="Shape 213"/>
          <p:cNvSpPr txBox="1"/>
          <p:nvPr>
            <p:ph idx="3" type="body"/>
          </p:nvPr>
        </p:nvSpPr>
        <p:spPr>
          <a:xfrm>
            <a:off y="1600200" x="457200"/>
            <a:ext cy="4525961" cx="8229600"/>
          </a:xfrm>
          <a:prstGeom prst="rect">
            <a:avLst/>
          </a:prstGeom>
          <a:noFill/>
          <a:ln>
            <a:noFill/>
          </a:ln>
        </p:spPr>
        <p:txBody>
          <a:bodyPr bIns="91425" rIns="91425" lIns="91425" tIns="91425" anchor="t" anchorCtr="0"/>
          <a:lstStyle>
            <a:lvl1pPr algn="l" rtl="0" indent="-176213" marL="287338">
              <a:spcBef>
                <a:spcPts val="480"/>
              </a:spcBef>
              <a:spcAft>
                <a:spcPts val="0"/>
              </a:spcAft>
              <a:buClr>
                <a:srgbClr val="FF0000"/>
              </a:buClr>
              <a:buFont typeface="Arial"/>
              <a:buChar char="•"/>
              <a:defRPr sz="2400">
                <a:solidFill>
                  <a:schemeClr val="dk1"/>
                </a:solidFill>
                <a:latin typeface="Arial"/>
                <a:ea typeface="Arial"/>
                <a:cs typeface="Arial"/>
                <a:sym typeface="Arial"/>
              </a:defRPr>
            </a:lvl1pPr>
            <a:lvl2pPr algn="l" rtl="0" indent="-219075" marL="765175">
              <a:spcBef>
                <a:spcPts val="400"/>
              </a:spcBef>
              <a:spcAft>
                <a:spcPts val="0"/>
              </a:spcAft>
              <a:buClr>
                <a:srgbClr val="3A601B"/>
              </a:buClr>
              <a:buFont typeface="Arial"/>
              <a:buChar char="•"/>
              <a:defRPr sz="2000">
                <a:solidFill>
                  <a:schemeClr val="dk1"/>
                </a:solidFill>
                <a:latin typeface="Arial"/>
                <a:ea typeface="Arial"/>
                <a:cs typeface="Arial"/>
                <a:sym typeface="Arial"/>
              </a:defRPr>
            </a:lvl2pPr>
            <a:lvl3pPr algn="l" rtl="0" indent="-95250" marL="1139825">
              <a:spcBef>
                <a:spcPts val="480"/>
              </a:spcBef>
              <a:spcAft>
                <a:spcPts val="0"/>
              </a:spcAft>
              <a:buClr>
                <a:srgbClr val="C8A200"/>
              </a:buClr>
              <a:buFont typeface="Arial"/>
              <a:buChar char="•"/>
              <a:defRPr sz="2400">
                <a:solidFill>
                  <a:schemeClr val="dk1"/>
                </a:solidFill>
                <a:latin typeface="Arial"/>
                <a:ea typeface="Arial"/>
                <a:cs typeface="Arial"/>
                <a:sym typeface="Arial"/>
              </a:defRPr>
            </a:lvl3pPr>
            <a:lvl4pPr algn="l" rtl="0" indent="-236537" marL="1617663">
              <a:spcBef>
                <a:spcPts val="320"/>
              </a:spcBef>
              <a:spcAft>
                <a:spcPts val="0"/>
              </a:spcAft>
              <a:buClr>
                <a:schemeClr val="dk1"/>
              </a:buClr>
              <a:buFont typeface="Arial"/>
              <a:buChar char="•"/>
              <a:defRPr sz="1600">
                <a:solidFill>
                  <a:schemeClr val="dk1"/>
                </a:solidFill>
                <a:latin typeface="Arial"/>
                <a:ea typeface="Arial"/>
                <a:cs typeface="Arial"/>
                <a:sym typeface="Arial"/>
              </a:defRPr>
            </a:lvl4pPr>
            <a:lvl5pPr algn="l" rtl="0" indent="-142875" marL="2000250">
              <a:spcBef>
                <a:spcPts val="280"/>
              </a:spcBef>
              <a:spcAft>
                <a:spcPts val="0"/>
              </a:spcAft>
              <a:buClr>
                <a:schemeClr val="dk1"/>
              </a:buClr>
              <a:buFont typeface="Arial"/>
              <a:buChar char="•"/>
              <a:defRPr sz="1400">
                <a:solidFill>
                  <a:schemeClr val="dk1"/>
                </a:solidFill>
                <a:latin typeface="Arial"/>
                <a:ea typeface="Arial"/>
                <a:cs typeface="Arial"/>
                <a:sym typeface="Arial"/>
              </a:defRPr>
            </a:lvl5pPr>
            <a:lvl6pPr algn="l" rtl="0" indent="-142875" marL="2457450">
              <a:spcBef>
                <a:spcPts val="280"/>
              </a:spcBef>
              <a:spcAft>
                <a:spcPts val="0"/>
              </a:spcAft>
              <a:buClr>
                <a:schemeClr val="dk1"/>
              </a:buClr>
              <a:buFont typeface="Arial"/>
              <a:buChar char="•"/>
              <a:defRPr sz="1400">
                <a:solidFill>
                  <a:schemeClr val="dk1"/>
                </a:solidFill>
                <a:latin typeface="Arial"/>
                <a:ea typeface="Arial"/>
                <a:cs typeface="Arial"/>
                <a:sym typeface="Arial"/>
              </a:defRPr>
            </a:lvl6pPr>
            <a:lvl7pPr algn="l" rtl="0" indent="-142875" marL="2914650">
              <a:spcBef>
                <a:spcPts val="280"/>
              </a:spcBef>
              <a:spcAft>
                <a:spcPts val="0"/>
              </a:spcAft>
              <a:buClr>
                <a:schemeClr val="dk1"/>
              </a:buClr>
              <a:buFont typeface="Arial"/>
              <a:buChar char="•"/>
              <a:defRPr sz="1400">
                <a:solidFill>
                  <a:schemeClr val="dk1"/>
                </a:solidFill>
                <a:latin typeface="Arial"/>
                <a:ea typeface="Arial"/>
                <a:cs typeface="Arial"/>
                <a:sym typeface="Arial"/>
              </a:defRPr>
            </a:lvl7pPr>
            <a:lvl8pPr algn="l" rtl="0" indent="-142875" marL="3371850">
              <a:spcBef>
                <a:spcPts val="280"/>
              </a:spcBef>
              <a:spcAft>
                <a:spcPts val="0"/>
              </a:spcAft>
              <a:buClr>
                <a:schemeClr val="dk1"/>
              </a:buClr>
              <a:buFont typeface="Arial"/>
              <a:buChar char="•"/>
              <a:defRPr sz="1400">
                <a:solidFill>
                  <a:schemeClr val="dk1"/>
                </a:solidFill>
                <a:latin typeface="Arial"/>
                <a:ea typeface="Arial"/>
                <a:cs typeface="Arial"/>
                <a:sym typeface="Arial"/>
              </a:defRPr>
            </a:lvl8pPr>
            <a:lvl9pPr algn="l" rtl="0" indent="-142875" marL="3829050">
              <a:spcBef>
                <a:spcPts val="280"/>
              </a:spcBef>
              <a:spcAft>
                <a:spcPts val="0"/>
              </a:spcAft>
              <a:buClr>
                <a:schemeClr val="dk1"/>
              </a:buClr>
              <a:buFont typeface="Arial"/>
              <a:buChar char="•"/>
              <a:defRPr sz="1400">
                <a:solidFill>
                  <a:schemeClr val="dk1"/>
                </a:solidFill>
                <a:latin typeface="Arial"/>
                <a:ea typeface="Arial"/>
                <a:cs typeface="Arial"/>
                <a:sym typeface="Aria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vertTitleAndTx" type="vertTitleAndTx">
  <p:cSld name="Vertical Title and Text">
    <p:spTree>
      <p:nvGrpSpPr>
        <p:cNvPr id="219" name="Shape 219"/>
        <p:cNvGrpSpPr/>
        <p:nvPr/>
      </p:nvGrpSpPr>
      <p:grpSpPr>
        <a:xfrm>
          <a:off y="0" x="0"/>
          <a:ext cy="0" cx="0"/>
          <a:chOff y="0" x="0"/>
          <a:chExt cy="0" cx="0"/>
        </a:xfrm>
      </p:grpSpPr>
      <p:sp>
        <p:nvSpPr>
          <p:cNvPr id="220" name="Shape 220"/>
          <p:cNvSpPr txBox="1"/>
          <p:nvPr>
            <p:ph type="title"/>
          </p:nvPr>
        </p:nvSpPr>
        <p:spPr>
          <a:xfrm rot="5400000">
            <a:off y="2171700" x="4732337"/>
            <a:ext cy="2057400" cx="5851525"/>
          </a:xfrm>
          <a:prstGeom prst="rect">
            <a:avLst/>
          </a:prstGeom>
          <a:noFill/>
          <a:ln>
            <a:noFill/>
          </a:ln>
        </p:spPr>
        <p:txBody>
          <a:bodyPr bIns="91425" rIns="91425" lIns="91425" tIns="91425" anchor="t" anchorCtr="0"/>
          <a:lstStyle>
            <a:lvl1pPr algn="l" rtl="0">
              <a:spcBef>
                <a:spcPts val="0"/>
              </a:spcBef>
              <a:spcAft>
                <a:spcPts val="0"/>
              </a:spcAft>
              <a:defRPr b="1" sz="3600">
                <a:solidFill>
                  <a:srgbClr val="3A601B"/>
                </a:solidFill>
                <a:latin typeface="Arial"/>
                <a:ea typeface="Arial"/>
                <a:cs typeface="Arial"/>
                <a:sym typeface="Arial"/>
              </a:defRPr>
            </a:lvl1pPr>
            <a:lvl2pPr algn="l" rtl="0">
              <a:spcBef>
                <a:spcPts val="0"/>
              </a:spcBef>
              <a:spcAft>
                <a:spcPts val="0"/>
              </a:spcAft>
              <a:defRPr b="1" sz="3600">
                <a:solidFill>
                  <a:srgbClr val="3A601B"/>
                </a:solidFill>
                <a:latin typeface="Arial"/>
                <a:ea typeface="Arial"/>
                <a:cs typeface="Arial"/>
                <a:sym typeface="Arial"/>
              </a:defRPr>
            </a:lvl2pPr>
            <a:lvl3pPr algn="l" rtl="0">
              <a:spcBef>
                <a:spcPts val="0"/>
              </a:spcBef>
              <a:spcAft>
                <a:spcPts val="0"/>
              </a:spcAft>
              <a:defRPr b="1" sz="3600">
                <a:solidFill>
                  <a:srgbClr val="3A601B"/>
                </a:solidFill>
                <a:latin typeface="Arial"/>
                <a:ea typeface="Arial"/>
                <a:cs typeface="Arial"/>
                <a:sym typeface="Arial"/>
              </a:defRPr>
            </a:lvl3pPr>
            <a:lvl4pPr algn="l" rtl="0">
              <a:spcBef>
                <a:spcPts val="0"/>
              </a:spcBef>
              <a:spcAft>
                <a:spcPts val="0"/>
              </a:spcAft>
              <a:defRPr b="1" sz="3600">
                <a:solidFill>
                  <a:srgbClr val="3A601B"/>
                </a:solidFill>
                <a:latin typeface="Arial"/>
                <a:ea typeface="Arial"/>
                <a:cs typeface="Arial"/>
                <a:sym typeface="Arial"/>
              </a:defRPr>
            </a:lvl4pPr>
            <a:lvl5pPr algn="l" rtl="0">
              <a:spcBef>
                <a:spcPts val="0"/>
              </a:spcBef>
              <a:spcAft>
                <a:spcPts val="0"/>
              </a:spcAft>
              <a:defRPr b="1" sz="3600">
                <a:solidFill>
                  <a:srgbClr val="3A601B"/>
                </a:solidFill>
                <a:latin typeface="Arial"/>
                <a:ea typeface="Arial"/>
                <a:cs typeface="Arial"/>
                <a:sym typeface="Arial"/>
              </a:defRPr>
            </a:lvl5pPr>
            <a:lvl6pPr algn="l" rtl="0" marL="457200">
              <a:spcBef>
                <a:spcPts val="0"/>
              </a:spcBef>
              <a:spcAft>
                <a:spcPts val="0"/>
              </a:spcAft>
              <a:defRPr b="1" sz="3600">
                <a:solidFill>
                  <a:srgbClr val="3A601B"/>
                </a:solidFill>
                <a:latin typeface="Arial"/>
                <a:ea typeface="Arial"/>
                <a:cs typeface="Arial"/>
                <a:sym typeface="Arial"/>
              </a:defRPr>
            </a:lvl6pPr>
            <a:lvl7pPr algn="l" rtl="0" marL="914400">
              <a:spcBef>
                <a:spcPts val="0"/>
              </a:spcBef>
              <a:spcAft>
                <a:spcPts val="0"/>
              </a:spcAft>
              <a:defRPr b="1" sz="3600">
                <a:solidFill>
                  <a:srgbClr val="3A601B"/>
                </a:solidFill>
                <a:latin typeface="Arial"/>
                <a:ea typeface="Arial"/>
                <a:cs typeface="Arial"/>
                <a:sym typeface="Arial"/>
              </a:defRPr>
            </a:lvl7pPr>
            <a:lvl8pPr algn="l" rtl="0" marL="1371600">
              <a:spcBef>
                <a:spcPts val="0"/>
              </a:spcBef>
              <a:spcAft>
                <a:spcPts val="0"/>
              </a:spcAft>
              <a:defRPr b="1" sz="3600">
                <a:solidFill>
                  <a:srgbClr val="3A601B"/>
                </a:solidFill>
                <a:latin typeface="Arial"/>
                <a:ea typeface="Arial"/>
                <a:cs typeface="Arial"/>
                <a:sym typeface="Arial"/>
              </a:defRPr>
            </a:lvl8pPr>
            <a:lvl9pPr algn="l" rtl="0" marL="1828800">
              <a:spcBef>
                <a:spcPts val="0"/>
              </a:spcBef>
              <a:spcAft>
                <a:spcPts val="0"/>
              </a:spcAft>
              <a:defRPr b="1" sz="3600">
                <a:solidFill>
                  <a:srgbClr val="3A601B"/>
                </a:solidFill>
                <a:latin typeface="Arial"/>
                <a:ea typeface="Arial"/>
                <a:cs typeface="Arial"/>
                <a:sym typeface="Arial"/>
              </a:defRPr>
            </a:lvl9pPr>
          </a:lstStyle>
          <a:p/>
        </p:txBody>
      </p:sp>
      <p:sp>
        <p:nvSpPr>
          <p:cNvPr id="221" name="Shape 221"/>
          <p:cNvSpPr txBox="1"/>
          <p:nvPr>
            <p:ph idx="1" type="body"/>
          </p:nvPr>
        </p:nvSpPr>
        <p:spPr>
          <a:xfrm rot="5400000">
            <a:off y="190500" x="541337"/>
            <a:ext cy="6019799" cx="5851525"/>
          </a:xfrm>
          <a:prstGeom prst="rect">
            <a:avLst/>
          </a:prstGeom>
          <a:noFill/>
          <a:ln>
            <a:noFill/>
          </a:ln>
        </p:spPr>
        <p:txBody>
          <a:bodyPr bIns="91425" rIns="91425" lIns="91425" tIns="91425" anchor="t" anchorCtr="0"/>
          <a:lstStyle>
            <a:lvl1pPr algn="l" rtl="0" indent="-176213" marL="287338">
              <a:spcBef>
                <a:spcPts val="480"/>
              </a:spcBef>
              <a:spcAft>
                <a:spcPts val="0"/>
              </a:spcAft>
              <a:buClr>
                <a:srgbClr val="FF0000"/>
              </a:buClr>
              <a:buFont typeface="Arial"/>
              <a:buChar char="•"/>
              <a:defRPr sz="2400">
                <a:solidFill>
                  <a:schemeClr val="dk1"/>
                </a:solidFill>
                <a:latin typeface="Arial"/>
                <a:ea typeface="Arial"/>
                <a:cs typeface="Arial"/>
                <a:sym typeface="Arial"/>
              </a:defRPr>
            </a:lvl1pPr>
            <a:lvl2pPr algn="l" rtl="0" indent="-219075" marL="765175">
              <a:spcBef>
                <a:spcPts val="400"/>
              </a:spcBef>
              <a:spcAft>
                <a:spcPts val="0"/>
              </a:spcAft>
              <a:buClr>
                <a:srgbClr val="3A601B"/>
              </a:buClr>
              <a:buFont typeface="Arial"/>
              <a:buChar char="•"/>
              <a:defRPr sz="2000">
                <a:solidFill>
                  <a:schemeClr val="dk1"/>
                </a:solidFill>
                <a:latin typeface="Arial"/>
                <a:ea typeface="Arial"/>
                <a:cs typeface="Arial"/>
                <a:sym typeface="Arial"/>
              </a:defRPr>
            </a:lvl2pPr>
            <a:lvl3pPr algn="l" rtl="0" indent="-95250" marL="1139825">
              <a:spcBef>
                <a:spcPts val="480"/>
              </a:spcBef>
              <a:spcAft>
                <a:spcPts val="0"/>
              </a:spcAft>
              <a:buClr>
                <a:srgbClr val="C8A200"/>
              </a:buClr>
              <a:buFont typeface="Arial"/>
              <a:buChar char="•"/>
              <a:defRPr sz="2400">
                <a:solidFill>
                  <a:schemeClr val="dk1"/>
                </a:solidFill>
                <a:latin typeface="Arial"/>
                <a:ea typeface="Arial"/>
                <a:cs typeface="Arial"/>
                <a:sym typeface="Arial"/>
              </a:defRPr>
            </a:lvl3pPr>
            <a:lvl4pPr algn="l" rtl="0" indent="-236537" marL="1617663">
              <a:spcBef>
                <a:spcPts val="320"/>
              </a:spcBef>
              <a:spcAft>
                <a:spcPts val="0"/>
              </a:spcAft>
              <a:buClr>
                <a:schemeClr val="dk1"/>
              </a:buClr>
              <a:buFont typeface="Arial"/>
              <a:buChar char="•"/>
              <a:defRPr sz="1600">
                <a:solidFill>
                  <a:schemeClr val="dk1"/>
                </a:solidFill>
                <a:latin typeface="Arial"/>
                <a:ea typeface="Arial"/>
                <a:cs typeface="Arial"/>
                <a:sym typeface="Arial"/>
              </a:defRPr>
            </a:lvl4pPr>
            <a:lvl5pPr algn="l" rtl="0" indent="-142875" marL="2000250">
              <a:spcBef>
                <a:spcPts val="280"/>
              </a:spcBef>
              <a:spcAft>
                <a:spcPts val="0"/>
              </a:spcAft>
              <a:buClr>
                <a:schemeClr val="dk1"/>
              </a:buClr>
              <a:buFont typeface="Arial"/>
              <a:buChar char="•"/>
              <a:defRPr sz="1400">
                <a:solidFill>
                  <a:schemeClr val="dk1"/>
                </a:solidFill>
                <a:latin typeface="Arial"/>
                <a:ea typeface="Arial"/>
                <a:cs typeface="Arial"/>
                <a:sym typeface="Arial"/>
              </a:defRPr>
            </a:lvl5pPr>
            <a:lvl6pPr algn="l" rtl="0" indent="-142875" marL="2457450">
              <a:spcBef>
                <a:spcPts val="280"/>
              </a:spcBef>
              <a:spcAft>
                <a:spcPts val="0"/>
              </a:spcAft>
              <a:buClr>
                <a:schemeClr val="dk1"/>
              </a:buClr>
              <a:buFont typeface="Arial"/>
              <a:buChar char="•"/>
              <a:defRPr sz="1400">
                <a:solidFill>
                  <a:schemeClr val="dk1"/>
                </a:solidFill>
                <a:latin typeface="Arial"/>
                <a:ea typeface="Arial"/>
                <a:cs typeface="Arial"/>
                <a:sym typeface="Arial"/>
              </a:defRPr>
            </a:lvl6pPr>
            <a:lvl7pPr algn="l" rtl="0" indent="-142875" marL="2914650">
              <a:spcBef>
                <a:spcPts val="280"/>
              </a:spcBef>
              <a:spcAft>
                <a:spcPts val="0"/>
              </a:spcAft>
              <a:buClr>
                <a:schemeClr val="dk1"/>
              </a:buClr>
              <a:buFont typeface="Arial"/>
              <a:buChar char="•"/>
              <a:defRPr sz="1400">
                <a:solidFill>
                  <a:schemeClr val="dk1"/>
                </a:solidFill>
                <a:latin typeface="Arial"/>
                <a:ea typeface="Arial"/>
                <a:cs typeface="Arial"/>
                <a:sym typeface="Arial"/>
              </a:defRPr>
            </a:lvl7pPr>
            <a:lvl8pPr algn="l" rtl="0" indent="-142875" marL="3371850">
              <a:spcBef>
                <a:spcPts val="280"/>
              </a:spcBef>
              <a:spcAft>
                <a:spcPts val="0"/>
              </a:spcAft>
              <a:buClr>
                <a:schemeClr val="dk1"/>
              </a:buClr>
              <a:buFont typeface="Arial"/>
              <a:buChar char="•"/>
              <a:defRPr sz="1400">
                <a:solidFill>
                  <a:schemeClr val="dk1"/>
                </a:solidFill>
                <a:latin typeface="Arial"/>
                <a:ea typeface="Arial"/>
                <a:cs typeface="Arial"/>
                <a:sym typeface="Arial"/>
              </a:defRPr>
            </a:lvl8pPr>
            <a:lvl9pPr algn="l" rtl="0" indent="-142875" marL="3829050">
              <a:spcBef>
                <a:spcPts val="280"/>
              </a:spcBef>
              <a:spcAft>
                <a:spcPts val="0"/>
              </a:spcAft>
              <a:buClr>
                <a:schemeClr val="dk1"/>
              </a:buClr>
              <a:buFont typeface="Arial"/>
              <a:buChar char="•"/>
              <a:defRPr sz="1400">
                <a:solidFill>
                  <a:schemeClr val="dk1"/>
                </a:solidFill>
                <a:latin typeface="Arial"/>
                <a:ea typeface="Arial"/>
                <a:cs typeface="Arial"/>
                <a:sym typeface="Arial"/>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vertTx" type="vertTx">
  <p:cSld name="Title and Vertical Text">
    <p:spTree>
      <p:nvGrpSpPr>
        <p:cNvPr id="222" name="Shape 222"/>
        <p:cNvGrpSpPr/>
        <p:nvPr/>
      </p:nvGrpSpPr>
      <p:grpSpPr>
        <a:xfrm>
          <a:off y="0" x="0"/>
          <a:ext cy="0" cx="0"/>
          <a:chOff y="0" x="0"/>
          <a:chExt cy="0" cx="0"/>
        </a:xfrm>
      </p:grpSpPr>
      <p:sp>
        <p:nvSpPr>
          <p:cNvPr id="223" name="Shape 223"/>
          <p:cNvSpPr txBox="1"/>
          <p:nvPr>
            <p:ph type="title"/>
          </p:nvPr>
        </p:nvSpPr>
        <p:spPr>
          <a:xfrm>
            <a:off y="274637" x="457200"/>
            <a:ext cy="1143000" cx="8229600"/>
          </a:xfrm>
          <a:prstGeom prst="rect">
            <a:avLst/>
          </a:prstGeom>
          <a:noFill/>
          <a:ln>
            <a:noFill/>
          </a:ln>
        </p:spPr>
        <p:txBody>
          <a:bodyPr bIns="91425" rIns="91425" lIns="91425" tIns="91425" anchor="t" anchorCtr="0"/>
          <a:lstStyle>
            <a:lvl1pPr algn="l" rtl="0">
              <a:spcBef>
                <a:spcPts val="0"/>
              </a:spcBef>
              <a:spcAft>
                <a:spcPts val="0"/>
              </a:spcAft>
              <a:defRPr b="1" sz="3600">
                <a:solidFill>
                  <a:srgbClr val="3A601B"/>
                </a:solidFill>
                <a:latin typeface="Arial"/>
                <a:ea typeface="Arial"/>
                <a:cs typeface="Arial"/>
                <a:sym typeface="Arial"/>
              </a:defRPr>
            </a:lvl1pPr>
            <a:lvl2pPr algn="l" rtl="0">
              <a:spcBef>
                <a:spcPts val="0"/>
              </a:spcBef>
              <a:spcAft>
                <a:spcPts val="0"/>
              </a:spcAft>
              <a:defRPr b="1" sz="3600">
                <a:solidFill>
                  <a:srgbClr val="3A601B"/>
                </a:solidFill>
                <a:latin typeface="Arial"/>
                <a:ea typeface="Arial"/>
                <a:cs typeface="Arial"/>
                <a:sym typeface="Arial"/>
              </a:defRPr>
            </a:lvl2pPr>
            <a:lvl3pPr algn="l" rtl="0">
              <a:spcBef>
                <a:spcPts val="0"/>
              </a:spcBef>
              <a:spcAft>
                <a:spcPts val="0"/>
              </a:spcAft>
              <a:defRPr b="1" sz="3600">
                <a:solidFill>
                  <a:srgbClr val="3A601B"/>
                </a:solidFill>
                <a:latin typeface="Arial"/>
                <a:ea typeface="Arial"/>
                <a:cs typeface="Arial"/>
                <a:sym typeface="Arial"/>
              </a:defRPr>
            </a:lvl3pPr>
            <a:lvl4pPr algn="l" rtl="0">
              <a:spcBef>
                <a:spcPts val="0"/>
              </a:spcBef>
              <a:spcAft>
                <a:spcPts val="0"/>
              </a:spcAft>
              <a:defRPr b="1" sz="3600">
                <a:solidFill>
                  <a:srgbClr val="3A601B"/>
                </a:solidFill>
                <a:latin typeface="Arial"/>
                <a:ea typeface="Arial"/>
                <a:cs typeface="Arial"/>
                <a:sym typeface="Arial"/>
              </a:defRPr>
            </a:lvl4pPr>
            <a:lvl5pPr algn="l" rtl="0">
              <a:spcBef>
                <a:spcPts val="0"/>
              </a:spcBef>
              <a:spcAft>
                <a:spcPts val="0"/>
              </a:spcAft>
              <a:defRPr b="1" sz="3600">
                <a:solidFill>
                  <a:srgbClr val="3A601B"/>
                </a:solidFill>
                <a:latin typeface="Arial"/>
                <a:ea typeface="Arial"/>
                <a:cs typeface="Arial"/>
                <a:sym typeface="Arial"/>
              </a:defRPr>
            </a:lvl5pPr>
            <a:lvl6pPr algn="l" rtl="0" marL="457200">
              <a:spcBef>
                <a:spcPts val="0"/>
              </a:spcBef>
              <a:spcAft>
                <a:spcPts val="0"/>
              </a:spcAft>
              <a:defRPr b="1" sz="3600">
                <a:solidFill>
                  <a:srgbClr val="3A601B"/>
                </a:solidFill>
                <a:latin typeface="Arial"/>
                <a:ea typeface="Arial"/>
                <a:cs typeface="Arial"/>
                <a:sym typeface="Arial"/>
              </a:defRPr>
            </a:lvl6pPr>
            <a:lvl7pPr algn="l" rtl="0" marL="914400">
              <a:spcBef>
                <a:spcPts val="0"/>
              </a:spcBef>
              <a:spcAft>
                <a:spcPts val="0"/>
              </a:spcAft>
              <a:defRPr b="1" sz="3600">
                <a:solidFill>
                  <a:srgbClr val="3A601B"/>
                </a:solidFill>
                <a:latin typeface="Arial"/>
                <a:ea typeface="Arial"/>
                <a:cs typeface="Arial"/>
                <a:sym typeface="Arial"/>
              </a:defRPr>
            </a:lvl7pPr>
            <a:lvl8pPr algn="l" rtl="0" marL="1371600">
              <a:spcBef>
                <a:spcPts val="0"/>
              </a:spcBef>
              <a:spcAft>
                <a:spcPts val="0"/>
              </a:spcAft>
              <a:defRPr b="1" sz="3600">
                <a:solidFill>
                  <a:srgbClr val="3A601B"/>
                </a:solidFill>
                <a:latin typeface="Arial"/>
                <a:ea typeface="Arial"/>
                <a:cs typeface="Arial"/>
                <a:sym typeface="Arial"/>
              </a:defRPr>
            </a:lvl8pPr>
            <a:lvl9pPr algn="l" rtl="0" marL="1828800">
              <a:spcBef>
                <a:spcPts val="0"/>
              </a:spcBef>
              <a:spcAft>
                <a:spcPts val="0"/>
              </a:spcAft>
              <a:defRPr b="1" sz="3600">
                <a:solidFill>
                  <a:srgbClr val="3A601B"/>
                </a:solidFill>
                <a:latin typeface="Arial"/>
                <a:ea typeface="Arial"/>
                <a:cs typeface="Arial"/>
                <a:sym typeface="Arial"/>
              </a:defRPr>
            </a:lvl9pPr>
          </a:lstStyle>
          <a:p/>
        </p:txBody>
      </p:sp>
      <p:sp>
        <p:nvSpPr>
          <p:cNvPr id="224" name="Shape 224"/>
          <p:cNvSpPr txBox="1"/>
          <p:nvPr>
            <p:ph idx="1" type="body"/>
          </p:nvPr>
        </p:nvSpPr>
        <p:spPr>
          <a:xfrm rot="5400000">
            <a:off y="-251619" x="2309018"/>
            <a:ext cy="8229600" cx="4525961"/>
          </a:xfrm>
          <a:prstGeom prst="rect">
            <a:avLst/>
          </a:prstGeom>
          <a:noFill/>
          <a:ln>
            <a:noFill/>
          </a:ln>
        </p:spPr>
        <p:txBody>
          <a:bodyPr bIns="91425" rIns="91425" lIns="91425" tIns="91425" anchor="t" anchorCtr="0"/>
          <a:lstStyle>
            <a:lvl1pPr algn="l" rtl="0" indent="-176213" marL="287338">
              <a:spcBef>
                <a:spcPts val="480"/>
              </a:spcBef>
              <a:spcAft>
                <a:spcPts val="0"/>
              </a:spcAft>
              <a:buClr>
                <a:srgbClr val="FF0000"/>
              </a:buClr>
              <a:buFont typeface="Arial"/>
              <a:buChar char="•"/>
              <a:defRPr sz="2400">
                <a:solidFill>
                  <a:schemeClr val="dk1"/>
                </a:solidFill>
                <a:latin typeface="Arial"/>
                <a:ea typeface="Arial"/>
                <a:cs typeface="Arial"/>
                <a:sym typeface="Arial"/>
              </a:defRPr>
            </a:lvl1pPr>
            <a:lvl2pPr algn="l" rtl="0" indent="-219075" marL="765175">
              <a:spcBef>
                <a:spcPts val="400"/>
              </a:spcBef>
              <a:spcAft>
                <a:spcPts val="0"/>
              </a:spcAft>
              <a:buClr>
                <a:srgbClr val="3A601B"/>
              </a:buClr>
              <a:buFont typeface="Arial"/>
              <a:buChar char="•"/>
              <a:defRPr sz="2000">
                <a:solidFill>
                  <a:schemeClr val="dk1"/>
                </a:solidFill>
                <a:latin typeface="Arial"/>
                <a:ea typeface="Arial"/>
                <a:cs typeface="Arial"/>
                <a:sym typeface="Arial"/>
              </a:defRPr>
            </a:lvl2pPr>
            <a:lvl3pPr algn="l" rtl="0" indent="-95250" marL="1139825">
              <a:spcBef>
                <a:spcPts val="480"/>
              </a:spcBef>
              <a:spcAft>
                <a:spcPts val="0"/>
              </a:spcAft>
              <a:buClr>
                <a:srgbClr val="C8A200"/>
              </a:buClr>
              <a:buFont typeface="Arial"/>
              <a:buChar char="•"/>
              <a:defRPr sz="2400">
                <a:solidFill>
                  <a:schemeClr val="dk1"/>
                </a:solidFill>
                <a:latin typeface="Arial"/>
                <a:ea typeface="Arial"/>
                <a:cs typeface="Arial"/>
                <a:sym typeface="Arial"/>
              </a:defRPr>
            </a:lvl3pPr>
            <a:lvl4pPr algn="l" rtl="0" indent="-236537" marL="1617663">
              <a:spcBef>
                <a:spcPts val="320"/>
              </a:spcBef>
              <a:spcAft>
                <a:spcPts val="0"/>
              </a:spcAft>
              <a:buClr>
                <a:schemeClr val="dk1"/>
              </a:buClr>
              <a:buFont typeface="Arial"/>
              <a:buChar char="•"/>
              <a:defRPr sz="1600">
                <a:solidFill>
                  <a:schemeClr val="dk1"/>
                </a:solidFill>
                <a:latin typeface="Arial"/>
                <a:ea typeface="Arial"/>
                <a:cs typeface="Arial"/>
                <a:sym typeface="Arial"/>
              </a:defRPr>
            </a:lvl4pPr>
            <a:lvl5pPr algn="l" rtl="0" indent="-142875" marL="2000250">
              <a:spcBef>
                <a:spcPts val="280"/>
              </a:spcBef>
              <a:spcAft>
                <a:spcPts val="0"/>
              </a:spcAft>
              <a:buClr>
                <a:schemeClr val="dk1"/>
              </a:buClr>
              <a:buFont typeface="Arial"/>
              <a:buChar char="•"/>
              <a:defRPr sz="1400">
                <a:solidFill>
                  <a:schemeClr val="dk1"/>
                </a:solidFill>
                <a:latin typeface="Arial"/>
                <a:ea typeface="Arial"/>
                <a:cs typeface="Arial"/>
                <a:sym typeface="Arial"/>
              </a:defRPr>
            </a:lvl5pPr>
            <a:lvl6pPr algn="l" rtl="0" indent="-142875" marL="2457450">
              <a:spcBef>
                <a:spcPts val="280"/>
              </a:spcBef>
              <a:spcAft>
                <a:spcPts val="0"/>
              </a:spcAft>
              <a:buClr>
                <a:schemeClr val="dk1"/>
              </a:buClr>
              <a:buFont typeface="Arial"/>
              <a:buChar char="•"/>
              <a:defRPr sz="1400">
                <a:solidFill>
                  <a:schemeClr val="dk1"/>
                </a:solidFill>
                <a:latin typeface="Arial"/>
                <a:ea typeface="Arial"/>
                <a:cs typeface="Arial"/>
                <a:sym typeface="Arial"/>
              </a:defRPr>
            </a:lvl6pPr>
            <a:lvl7pPr algn="l" rtl="0" indent="-142875" marL="2914650">
              <a:spcBef>
                <a:spcPts val="280"/>
              </a:spcBef>
              <a:spcAft>
                <a:spcPts val="0"/>
              </a:spcAft>
              <a:buClr>
                <a:schemeClr val="dk1"/>
              </a:buClr>
              <a:buFont typeface="Arial"/>
              <a:buChar char="•"/>
              <a:defRPr sz="1400">
                <a:solidFill>
                  <a:schemeClr val="dk1"/>
                </a:solidFill>
                <a:latin typeface="Arial"/>
                <a:ea typeface="Arial"/>
                <a:cs typeface="Arial"/>
                <a:sym typeface="Arial"/>
              </a:defRPr>
            </a:lvl7pPr>
            <a:lvl8pPr algn="l" rtl="0" indent="-142875" marL="3371850">
              <a:spcBef>
                <a:spcPts val="280"/>
              </a:spcBef>
              <a:spcAft>
                <a:spcPts val="0"/>
              </a:spcAft>
              <a:buClr>
                <a:schemeClr val="dk1"/>
              </a:buClr>
              <a:buFont typeface="Arial"/>
              <a:buChar char="•"/>
              <a:defRPr sz="1400">
                <a:solidFill>
                  <a:schemeClr val="dk1"/>
                </a:solidFill>
                <a:latin typeface="Arial"/>
                <a:ea typeface="Arial"/>
                <a:cs typeface="Arial"/>
                <a:sym typeface="Arial"/>
              </a:defRPr>
            </a:lvl8pPr>
            <a:lvl9pPr algn="l" rtl="0" indent="-142875" marL="3829050">
              <a:spcBef>
                <a:spcPts val="280"/>
              </a:spcBef>
              <a:spcAft>
                <a:spcPts val="0"/>
              </a:spcAft>
              <a:buClr>
                <a:schemeClr val="dk1"/>
              </a:buClr>
              <a:buFont typeface="Arial"/>
              <a:buChar char="•"/>
              <a:defRPr sz="1400">
                <a:solidFill>
                  <a:schemeClr val="dk1"/>
                </a:solidFill>
                <a:latin typeface="Arial"/>
                <a:ea typeface="Arial"/>
                <a:cs typeface="Arial"/>
                <a:sym typeface="Aria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picTx" type="picTx">
  <p:cSld name="Picture with Caption">
    <p:spTree>
      <p:nvGrpSpPr>
        <p:cNvPr id="225" name="Shape 225"/>
        <p:cNvGrpSpPr/>
        <p:nvPr/>
      </p:nvGrpSpPr>
      <p:grpSpPr>
        <a:xfrm>
          <a:off y="0" x="0"/>
          <a:ext cy="0" cx="0"/>
          <a:chOff y="0" x="0"/>
          <a:chExt cy="0" cx="0"/>
        </a:xfrm>
      </p:grpSpPr>
      <p:sp>
        <p:nvSpPr>
          <p:cNvPr id="226" name="Shape 226"/>
          <p:cNvSpPr txBox="1"/>
          <p:nvPr>
            <p:ph type="title"/>
          </p:nvPr>
        </p:nvSpPr>
        <p:spPr>
          <a:xfrm>
            <a:off y="4800600" x="1792288"/>
            <a:ext cy="566737" cx="5486399"/>
          </a:xfrm>
          <a:prstGeom prst="rect">
            <a:avLst/>
          </a:prstGeom>
          <a:noFill/>
          <a:ln>
            <a:noFill/>
          </a:ln>
        </p:spPr>
        <p:txBody>
          <a:bodyPr bIns="91425" rIns="91425" lIns="91425" tIns="91425" anchor="b" anchorCtr="0"/>
          <a:lstStyle>
            <a:lvl1pPr algn="l" rtl="0">
              <a:defRPr b="1" sz="2000"/>
            </a:lvl1pPr>
            <a:lvl2pPr>
              <a:defRPr/>
            </a:lvl2pPr>
            <a:lvl3pPr>
              <a:defRPr/>
            </a:lvl3pPr>
            <a:lvl4pPr>
              <a:defRPr/>
            </a:lvl4pPr>
            <a:lvl5pPr>
              <a:defRPr/>
            </a:lvl5pPr>
            <a:lvl6pPr>
              <a:defRPr/>
            </a:lvl6pPr>
            <a:lvl7pPr>
              <a:defRPr/>
            </a:lvl7pPr>
            <a:lvl8pPr>
              <a:defRPr/>
            </a:lvl8pPr>
            <a:lvl9pPr>
              <a:defRPr/>
            </a:lvl9pPr>
          </a:lstStyle>
          <a:p/>
        </p:txBody>
      </p:sp>
      <p:sp>
        <p:nvSpPr>
          <p:cNvPr id="227" name="Shape 227"/>
          <p:cNvSpPr txBox="1"/>
          <p:nvPr>
            <p:ph idx="1" type="body"/>
          </p:nvPr>
        </p:nvSpPr>
        <p:spPr>
          <a:xfrm>
            <a:off y="5367337" x="1792288"/>
            <a:ext cy="804861" cx="5486399"/>
          </a:xfrm>
          <a:prstGeom prst="rect">
            <a:avLst/>
          </a:prstGeom>
          <a:noFill/>
          <a:ln>
            <a:noFill/>
          </a:ln>
        </p:spPr>
        <p:txBody>
          <a:bodyPr bIns="91425" rIns="91425" lIns="91425" tIns="91425" anchor="t" anchorCtr="0"/>
          <a:lstStyle>
            <a:lvl1pPr rtl="0" indent="0" marL="0">
              <a:buFont typeface="Arial"/>
              <a:buNone/>
              <a:defRPr sz="1400"/>
            </a:lvl1pPr>
            <a:lvl2pPr rtl="0" indent="0" marL="457200">
              <a:buFont typeface="Arial"/>
              <a:buNone/>
              <a:defRPr sz="1200"/>
            </a:lvl2pPr>
            <a:lvl3pPr rtl="0" indent="0" marL="914400">
              <a:buFont typeface="Arial"/>
              <a:buNone/>
              <a:defRPr sz="1000"/>
            </a:lvl3pPr>
            <a:lvl4pPr rtl="0" indent="0" marL="1371600">
              <a:buFont typeface="Arial"/>
              <a:buNone/>
              <a:defRPr sz="900"/>
            </a:lvl4pPr>
            <a:lvl5pPr rtl="0" indent="0" marL="1828800">
              <a:buFont typeface="Arial"/>
              <a:buNone/>
              <a:defRPr sz="900"/>
            </a:lvl5pPr>
            <a:lvl6pPr rtl="0" indent="0" marL="2286000">
              <a:buFont typeface="Arial"/>
              <a:buNone/>
              <a:defRPr sz="900"/>
            </a:lvl6pPr>
            <a:lvl7pPr rtl="0" indent="0" marL="2743200">
              <a:buFont typeface="Arial"/>
              <a:buNone/>
              <a:defRPr sz="900"/>
            </a:lvl7pPr>
            <a:lvl8pPr rtl="0" indent="0" marL="3200400">
              <a:buFont typeface="Arial"/>
              <a:buNone/>
              <a:defRPr sz="900"/>
            </a:lvl8pPr>
            <a:lvl9pPr rtl="0" indent="0" marL="3657600">
              <a:buFont typeface="Arial"/>
              <a:buNone/>
              <a:defRPr sz="900"/>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objTx" type="objTx">
  <p:cSld name="Content with Caption">
    <p:spTree>
      <p:nvGrpSpPr>
        <p:cNvPr id="228" name="Shape 228"/>
        <p:cNvGrpSpPr/>
        <p:nvPr/>
      </p:nvGrpSpPr>
      <p:grpSpPr>
        <a:xfrm>
          <a:off y="0" x="0"/>
          <a:ext cy="0" cx="0"/>
          <a:chOff y="0" x="0"/>
          <a:chExt cy="0" cx="0"/>
        </a:xfrm>
      </p:grpSpPr>
      <p:sp>
        <p:nvSpPr>
          <p:cNvPr id="229" name="Shape 229"/>
          <p:cNvSpPr txBox="1"/>
          <p:nvPr>
            <p:ph type="title"/>
          </p:nvPr>
        </p:nvSpPr>
        <p:spPr>
          <a:xfrm>
            <a:off y="273050" x="457200"/>
            <a:ext cy="1162049" cx="3008313"/>
          </a:xfrm>
          <a:prstGeom prst="rect">
            <a:avLst/>
          </a:prstGeom>
          <a:noFill/>
          <a:ln>
            <a:noFill/>
          </a:ln>
        </p:spPr>
        <p:txBody>
          <a:bodyPr bIns="91425" rIns="91425" lIns="91425" tIns="91425" anchor="b" anchorCtr="0"/>
          <a:lstStyle>
            <a:lvl1pPr algn="l" rtl="0">
              <a:defRPr b="1" sz="2000"/>
            </a:lvl1pPr>
            <a:lvl2pPr>
              <a:defRPr/>
            </a:lvl2pPr>
            <a:lvl3pPr>
              <a:defRPr/>
            </a:lvl3pPr>
            <a:lvl4pPr>
              <a:defRPr/>
            </a:lvl4pPr>
            <a:lvl5pPr>
              <a:defRPr/>
            </a:lvl5pPr>
            <a:lvl6pPr>
              <a:defRPr/>
            </a:lvl6pPr>
            <a:lvl7pPr>
              <a:defRPr/>
            </a:lvl7pPr>
            <a:lvl8pPr>
              <a:defRPr/>
            </a:lvl8pPr>
            <a:lvl9pPr>
              <a:defRPr/>
            </a:lvl9pPr>
          </a:lstStyle>
          <a:p/>
        </p:txBody>
      </p:sp>
      <p:sp>
        <p:nvSpPr>
          <p:cNvPr id="230" name="Shape 230"/>
          <p:cNvSpPr txBox="1"/>
          <p:nvPr>
            <p:ph idx="1" type="body"/>
          </p:nvPr>
        </p:nvSpPr>
        <p:spPr>
          <a:xfrm>
            <a:off y="273050" x="3575050"/>
            <a:ext cy="5853112" cx="5111750"/>
          </a:xfrm>
          <a:prstGeom prst="rect">
            <a:avLst/>
          </a:prstGeom>
          <a:noFill/>
          <a:ln>
            <a:noFill/>
          </a:ln>
        </p:spPr>
        <p:txBody>
          <a:bodyPr bIns="91425" rIns="91425" lIns="91425" t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p:txBody>
      </p:sp>
      <p:sp>
        <p:nvSpPr>
          <p:cNvPr id="231" name="Shape 231"/>
          <p:cNvSpPr txBox="1"/>
          <p:nvPr>
            <p:ph idx="2" type="body"/>
          </p:nvPr>
        </p:nvSpPr>
        <p:spPr>
          <a:xfrm>
            <a:off y="1435100" x="457200"/>
            <a:ext cy="4691063" cx="3008313"/>
          </a:xfrm>
          <a:prstGeom prst="rect">
            <a:avLst/>
          </a:prstGeom>
          <a:noFill/>
          <a:ln>
            <a:noFill/>
          </a:ln>
        </p:spPr>
        <p:txBody>
          <a:bodyPr bIns="91425" rIns="91425" lIns="91425" tIns="91425" anchor="t" anchorCtr="0"/>
          <a:lstStyle>
            <a:lvl1pPr rtl="0" indent="0" marL="0">
              <a:buFont typeface="Arial"/>
              <a:buNone/>
              <a:defRPr sz="1400"/>
            </a:lvl1pPr>
            <a:lvl2pPr rtl="0" indent="0" marL="457200">
              <a:buFont typeface="Arial"/>
              <a:buNone/>
              <a:defRPr sz="1200"/>
            </a:lvl2pPr>
            <a:lvl3pPr rtl="0" indent="0" marL="914400">
              <a:buFont typeface="Arial"/>
              <a:buNone/>
              <a:defRPr sz="1000"/>
            </a:lvl3pPr>
            <a:lvl4pPr rtl="0" indent="0" marL="1371600">
              <a:buFont typeface="Arial"/>
              <a:buNone/>
              <a:defRPr sz="900"/>
            </a:lvl4pPr>
            <a:lvl5pPr rtl="0" indent="0" marL="1828800">
              <a:buFont typeface="Arial"/>
              <a:buNone/>
              <a:defRPr sz="900"/>
            </a:lvl5pPr>
            <a:lvl6pPr rtl="0" indent="0" marL="2286000">
              <a:buFont typeface="Arial"/>
              <a:buNone/>
              <a:defRPr sz="900"/>
            </a:lvl6pPr>
            <a:lvl7pPr rtl="0" indent="0" marL="2743200">
              <a:buFont typeface="Arial"/>
              <a:buNone/>
              <a:defRPr sz="900"/>
            </a:lvl7pPr>
            <a:lvl8pPr rtl="0" indent="0" marL="3200400">
              <a:buFont typeface="Arial"/>
              <a:buNone/>
              <a:defRPr sz="900"/>
            </a:lvl8pPr>
            <a:lvl9pPr rtl="0" indent="0" marL="3657600">
              <a:buFont typeface="Arial"/>
              <a:buNone/>
              <a:defRPr sz="900"/>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232" name="Shape 232"/>
        <p:cNvGrpSpPr/>
        <p:nvPr/>
      </p:nvGrpSpPr>
      <p:grpSpPr>
        <a:xfrm>
          <a:off y="0" x="0"/>
          <a:ext cy="0" cx="0"/>
          <a:chOff y="0" x="0"/>
          <a:chExt cy="0" cx="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id="19" name="Shape 19"/>
        <p:cNvGrpSpPr/>
        <p:nvPr/>
      </p:nvGrpSpPr>
      <p:grpSpPr>
        <a:xfrm>
          <a:off y="0" x="0"/>
          <a:ext cy="0" cx="0"/>
          <a:chOff y="0" x="0"/>
          <a:chExt cy="0" cx="0"/>
        </a:xfrm>
      </p:grpSpPr>
      <p:sp>
        <p:nvSpPr>
          <p:cNvPr id="20" name="Shape 20"/>
          <p:cNvSpPr txBox="1"/>
          <p:nvPr>
            <p:ph idx="1" type="body"/>
          </p:nvPr>
        </p:nvSpPr>
        <p:spPr>
          <a:xfrm>
            <a:off y="5875078" x="457200"/>
            <a:ext cy="692693" cx="8229600"/>
          </a:xfrm>
          <a:prstGeom prst="rect">
            <a:avLst/>
          </a:prstGeom>
          <a:noFill/>
          <a:ln>
            <a:noFill/>
          </a:ln>
        </p:spPr>
        <p:txBody>
          <a:bodyPr bIns="91425" rIns="91425" lIns="91425" tIns="91425" anchor="t" anchorCtr="0"/>
          <a:lstStyle>
            <a:lvl1pPr algn="ctr" rtl="0" indent="-285750" marL="285750">
              <a:lnSpc>
                <a:spcPct val="100000"/>
              </a:lnSpc>
              <a:spcBef>
                <a:spcPts val="360"/>
              </a:spcBef>
              <a:spcAft>
                <a:spcPts val="0"/>
              </a:spcAft>
              <a:buClr>
                <a:schemeClr val="dk1"/>
              </a:buClr>
              <a:buSzPct val="166666"/>
              <a:buFont typeface="Arial"/>
              <a:buChar char="•"/>
              <a:defRPr sz="1800">
                <a:solidFill>
                  <a:schemeClr val="dk1"/>
                </a:solidFill>
              </a:defRPr>
            </a:lvl1pPr>
            <a:lvl2pPr algn="ctr" rtl="0" indent="-285750" marL="285750">
              <a:lnSpc>
                <a:spcPct val="100000"/>
              </a:lnSpc>
              <a:spcBef>
                <a:spcPts val="360"/>
              </a:spcBef>
              <a:spcAft>
                <a:spcPts val="0"/>
              </a:spcAft>
              <a:buClr>
                <a:schemeClr val="dk1"/>
              </a:buClr>
              <a:buSzPct val="100000"/>
              <a:buFont typeface="Courier New"/>
              <a:buChar char="o"/>
              <a:defRPr sz="1800">
                <a:solidFill>
                  <a:schemeClr val="dk1"/>
                </a:solidFill>
              </a:defRPr>
            </a:lvl2pPr>
            <a:lvl3pPr algn="ctr" rtl="0" indent="-285750" marL="285750">
              <a:lnSpc>
                <a:spcPct val="100000"/>
              </a:lnSpc>
              <a:spcBef>
                <a:spcPts val="360"/>
              </a:spcBef>
              <a:spcAft>
                <a:spcPts val="0"/>
              </a:spcAft>
              <a:buClr>
                <a:schemeClr val="dk1"/>
              </a:buClr>
              <a:buSzPct val="100000"/>
              <a:buFont typeface="Wingdings"/>
              <a:buChar char="§"/>
              <a:defRPr sz="1800">
                <a:solidFill>
                  <a:schemeClr val="dk1"/>
                </a:solidFill>
              </a:defRPr>
            </a:lvl3pPr>
            <a:lvl4pPr algn="ctr" rtl="0" indent="-285750" marL="285750">
              <a:lnSpc>
                <a:spcPct val="100000"/>
              </a:lnSpc>
              <a:spcBef>
                <a:spcPts val="360"/>
              </a:spcBef>
              <a:spcAft>
                <a:spcPts val="0"/>
              </a:spcAft>
              <a:buClr>
                <a:schemeClr val="dk1"/>
              </a:buClr>
              <a:buSzPct val="166666"/>
              <a:buFont typeface="Arial"/>
              <a:buChar char="•"/>
              <a:defRPr sz="1800">
                <a:solidFill>
                  <a:schemeClr val="dk1"/>
                </a:solidFill>
              </a:defRPr>
            </a:lvl4pPr>
            <a:lvl5pPr algn="ctr" rtl="0" indent="-285750" marL="285750">
              <a:lnSpc>
                <a:spcPct val="100000"/>
              </a:lnSpc>
              <a:spcBef>
                <a:spcPts val="360"/>
              </a:spcBef>
              <a:spcAft>
                <a:spcPts val="0"/>
              </a:spcAft>
              <a:buClr>
                <a:schemeClr val="dk1"/>
              </a:buClr>
              <a:buSzPct val="100000"/>
              <a:buFont typeface="Courier New"/>
              <a:buChar char="o"/>
              <a:defRPr sz="1800">
                <a:solidFill>
                  <a:schemeClr val="dk1"/>
                </a:solidFill>
              </a:defRPr>
            </a:lvl5pPr>
            <a:lvl6pPr algn="ctr" rtl="0" indent="-285750" marL="285750">
              <a:lnSpc>
                <a:spcPct val="100000"/>
              </a:lnSpc>
              <a:spcBef>
                <a:spcPts val="360"/>
              </a:spcBef>
              <a:spcAft>
                <a:spcPts val="0"/>
              </a:spcAft>
              <a:buClr>
                <a:schemeClr val="dk1"/>
              </a:buClr>
              <a:buSzPct val="100000"/>
              <a:buFont typeface="Wingdings"/>
              <a:buChar char="§"/>
              <a:defRPr sz="1800">
                <a:solidFill>
                  <a:schemeClr val="dk1"/>
                </a:solidFill>
              </a:defRPr>
            </a:lvl6pPr>
            <a:lvl7pPr algn="ctr" rtl="0" indent="-285750" marL="285750">
              <a:lnSpc>
                <a:spcPct val="100000"/>
              </a:lnSpc>
              <a:spcBef>
                <a:spcPts val="360"/>
              </a:spcBef>
              <a:spcAft>
                <a:spcPts val="0"/>
              </a:spcAft>
              <a:buClr>
                <a:schemeClr val="dk1"/>
              </a:buClr>
              <a:buSzPct val="166666"/>
              <a:buFont typeface="Arial"/>
              <a:buChar char="•"/>
              <a:defRPr sz="1800">
                <a:solidFill>
                  <a:schemeClr val="dk1"/>
                </a:solidFill>
              </a:defRPr>
            </a:lvl7pPr>
            <a:lvl8pPr algn="ctr" rtl="0" indent="-285750" marL="285750">
              <a:lnSpc>
                <a:spcPct val="100000"/>
              </a:lnSpc>
              <a:spcBef>
                <a:spcPts val="360"/>
              </a:spcBef>
              <a:spcAft>
                <a:spcPts val="0"/>
              </a:spcAft>
              <a:buClr>
                <a:schemeClr val="dk1"/>
              </a:buClr>
              <a:buSzPct val="100000"/>
              <a:buFont typeface="Courier New"/>
              <a:buChar char="o"/>
              <a:defRPr sz="1800">
                <a:solidFill>
                  <a:schemeClr val="dk1"/>
                </a:solidFill>
              </a:defRPr>
            </a:lvl8pPr>
            <a:lvl9pPr algn="ctr" rtl="0" indent="-285750" marL="285750">
              <a:lnSpc>
                <a:spcPct val="100000"/>
              </a:lnSpc>
              <a:spcBef>
                <a:spcPts val="360"/>
              </a:spcBef>
              <a:spcAft>
                <a:spcPts val="0"/>
              </a:spcAft>
              <a:buClr>
                <a:schemeClr val="dk1"/>
              </a:buClr>
              <a:buSzPct val="100000"/>
              <a:buFont typeface="Wingdings"/>
              <a:buChar char="§"/>
              <a:defRPr sz="1800">
                <a:solidFill>
                  <a:schemeClr val="dk1"/>
                </a:solidFill>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 Only">
    <p:spTree>
      <p:nvGrpSpPr>
        <p:cNvPr id="233" name="Shape 233"/>
        <p:cNvGrpSpPr/>
        <p:nvPr/>
      </p:nvGrpSpPr>
      <p:grpSpPr>
        <a:xfrm>
          <a:off y="0" x="0"/>
          <a:ext cy="0" cx="0"/>
          <a:chOff y="0" x="0"/>
          <a:chExt cy="0" cx="0"/>
        </a:xfrm>
      </p:grpSpPr>
      <p:sp>
        <p:nvSpPr>
          <p:cNvPr id="234" name="Shape 234"/>
          <p:cNvSpPr txBox="1"/>
          <p:nvPr>
            <p:ph type="title"/>
          </p:nvPr>
        </p:nvSpPr>
        <p:spPr>
          <a:xfrm>
            <a:off y="274637" x="457200"/>
            <a:ext cy="1143000" cx="8229600"/>
          </a:xfrm>
          <a:prstGeom prst="rect">
            <a:avLst/>
          </a:prstGeom>
          <a:noFill/>
          <a:ln>
            <a:noFill/>
          </a:ln>
        </p:spPr>
        <p:txBody>
          <a:bodyPr bIns="91425" rIns="91425" lIns="91425" tIns="91425" anchor="t" anchorCtr="0"/>
          <a:lstStyle>
            <a:lvl1pPr algn="l" rtl="0">
              <a:spcBef>
                <a:spcPts val="0"/>
              </a:spcBef>
              <a:spcAft>
                <a:spcPts val="0"/>
              </a:spcAft>
              <a:defRPr b="1" sz="3600">
                <a:solidFill>
                  <a:srgbClr val="3A601B"/>
                </a:solidFill>
                <a:latin typeface="Arial"/>
                <a:ea typeface="Arial"/>
                <a:cs typeface="Arial"/>
                <a:sym typeface="Arial"/>
              </a:defRPr>
            </a:lvl1pPr>
            <a:lvl2pPr algn="l" rtl="0">
              <a:spcBef>
                <a:spcPts val="0"/>
              </a:spcBef>
              <a:spcAft>
                <a:spcPts val="0"/>
              </a:spcAft>
              <a:defRPr b="1" sz="3600">
                <a:solidFill>
                  <a:srgbClr val="3A601B"/>
                </a:solidFill>
                <a:latin typeface="Arial"/>
                <a:ea typeface="Arial"/>
                <a:cs typeface="Arial"/>
                <a:sym typeface="Arial"/>
              </a:defRPr>
            </a:lvl2pPr>
            <a:lvl3pPr algn="l" rtl="0">
              <a:spcBef>
                <a:spcPts val="0"/>
              </a:spcBef>
              <a:spcAft>
                <a:spcPts val="0"/>
              </a:spcAft>
              <a:defRPr b="1" sz="3600">
                <a:solidFill>
                  <a:srgbClr val="3A601B"/>
                </a:solidFill>
                <a:latin typeface="Arial"/>
                <a:ea typeface="Arial"/>
                <a:cs typeface="Arial"/>
                <a:sym typeface="Arial"/>
              </a:defRPr>
            </a:lvl3pPr>
            <a:lvl4pPr algn="l" rtl="0">
              <a:spcBef>
                <a:spcPts val="0"/>
              </a:spcBef>
              <a:spcAft>
                <a:spcPts val="0"/>
              </a:spcAft>
              <a:defRPr b="1" sz="3600">
                <a:solidFill>
                  <a:srgbClr val="3A601B"/>
                </a:solidFill>
                <a:latin typeface="Arial"/>
                <a:ea typeface="Arial"/>
                <a:cs typeface="Arial"/>
                <a:sym typeface="Arial"/>
              </a:defRPr>
            </a:lvl4pPr>
            <a:lvl5pPr algn="l" rtl="0">
              <a:spcBef>
                <a:spcPts val="0"/>
              </a:spcBef>
              <a:spcAft>
                <a:spcPts val="0"/>
              </a:spcAft>
              <a:defRPr b="1" sz="3600">
                <a:solidFill>
                  <a:srgbClr val="3A601B"/>
                </a:solidFill>
                <a:latin typeface="Arial"/>
                <a:ea typeface="Arial"/>
                <a:cs typeface="Arial"/>
                <a:sym typeface="Arial"/>
              </a:defRPr>
            </a:lvl5pPr>
            <a:lvl6pPr algn="l" rtl="0" marL="457200">
              <a:spcBef>
                <a:spcPts val="0"/>
              </a:spcBef>
              <a:spcAft>
                <a:spcPts val="0"/>
              </a:spcAft>
              <a:defRPr b="1" sz="3600">
                <a:solidFill>
                  <a:srgbClr val="3A601B"/>
                </a:solidFill>
                <a:latin typeface="Arial"/>
                <a:ea typeface="Arial"/>
                <a:cs typeface="Arial"/>
                <a:sym typeface="Arial"/>
              </a:defRPr>
            </a:lvl6pPr>
            <a:lvl7pPr algn="l" rtl="0" marL="914400">
              <a:spcBef>
                <a:spcPts val="0"/>
              </a:spcBef>
              <a:spcAft>
                <a:spcPts val="0"/>
              </a:spcAft>
              <a:defRPr b="1" sz="3600">
                <a:solidFill>
                  <a:srgbClr val="3A601B"/>
                </a:solidFill>
                <a:latin typeface="Arial"/>
                <a:ea typeface="Arial"/>
                <a:cs typeface="Arial"/>
                <a:sym typeface="Arial"/>
              </a:defRPr>
            </a:lvl7pPr>
            <a:lvl8pPr algn="l" rtl="0" marL="1371600">
              <a:spcBef>
                <a:spcPts val="0"/>
              </a:spcBef>
              <a:spcAft>
                <a:spcPts val="0"/>
              </a:spcAft>
              <a:defRPr b="1" sz="3600">
                <a:solidFill>
                  <a:srgbClr val="3A601B"/>
                </a:solidFill>
                <a:latin typeface="Arial"/>
                <a:ea typeface="Arial"/>
                <a:cs typeface="Arial"/>
                <a:sym typeface="Arial"/>
              </a:defRPr>
            </a:lvl8pPr>
            <a:lvl9pPr algn="l" rtl="0" marL="1828800">
              <a:spcBef>
                <a:spcPts val="0"/>
              </a:spcBef>
              <a:spcAft>
                <a:spcPts val="0"/>
              </a:spcAft>
              <a:defRPr b="1" sz="3600">
                <a:solidFill>
                  <a:srgbClr val="3A601B"/>
                </a:solidFill>
                <a:latin typeface="Arial"/>
                <a:ea typeface="Arial"/>
                <a:cs typeface="Arial"/>
                <a:sym typeface="Arial"/>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TxTwoObj" type="twoTxTwoObj">
  <p:cSld name="Comparison">
    <p:spTree>
      <p:nvGrpSpPr>
        <p:cNvPr id="235" name="Shape 235"/>
        <p:cNvGrpSpPr/>
        <p:nvPr/>
      </p:nvGrpSpPr>
      <p:grpSpPr>
        <a:xfrm>
          <a:off y="0" x="0"/>
          <a:ext cy="0" cx="0"/>
          <a:chOff y="0" x="0"/>
          <a:chExt cy="0" cx="0"/>
        </a:xfrm>
      </p:grpSpPr>
      <p:sp>
        <p:nvSpPr>
          <p:cNvPr id="236" name="Shape 236"/>
          <p:cNvSpPr txBox="1"/>
          <p:nvPr>
            <p:ph type="title"/>
          </p:nvPr>
        </p:nvSpPr>
        <p:spPr>
          <a:xfrm>
            <a:off y="274637" x="457200"/>
            <a:ext cy="1143000" cx="8229600"/>
          </a:xfrm>
          <a:prstGeom prst="rect">
            <a:avLst/>
          </a:prstGeom>
          <a:noFill/>
          <a:ln>
            <a:noFill/>
          </a:ln>
        </p:spPr>
        <p:txBody>
          <a:bodyPr bIns="91425" rIns="91425" lIns="91425" tIns="91425" anchor="t" anchorCtr="0"/>
          <a:lstStyle>
            <a:lvl1pPr rtl="0">
              <a:defRPr/>
            </a:lvl1pPr>
            <a:lvl2pPr>
              <a:defRPr/>
            </a:lvl2pPr>
            <a:lvl3pPr>
              <a:defRPr/>
            </a:lvl3pPr>
            <a:lvl4pPr>
              <a:defRPr/>
            </a:lvl4pPr>
            <a:lvl5pPr>
              <a:defRPr/>
            </a:lvl5pPr>
            <a:lvl6pPr>
              <a:defRPr/>
            </a:lvl6pPr>
            <a:lvl7pPr>
              <a:defRPr/>
            </a:lvl7pPr>
            <a:lvl8pPr>
              <a:defRPr/>
            </a:lvl8pPr>
            <a:lvl9pPr>
              <a:defRPr/>
            </a:lvl9pPr>
          </a:lstStyle>
          <a:p/>
        </p:txBody>
      </p:sp>
      <p:sp>
        <p:nvSpPr>
          <p:cNvPr id="237" name="Shape 237"/>
          <p:cNvSpPr txBox="1"/>
          <p:nvPr>
            <p:ph idx="1" type="body"/>
          </p:nvPr>
        </p:nvSpPr>
        <p:spPr>
          <a:xfrm>
            <a:off y="1535112" x="457200"/>
            <a:ext cy="639762" cx="4040187"/>
          </a:xfrm>
          <a:prstGeom prst="rect">
            <a:avLst/>
          </a:prstGeom>
          <a:noFill/>
          <a:ln>
            <a:noFill/>
          </a:ln>
        </p:spPr>
        <p:txBody>
          <a:bodyPr bIns="91425" rIns="91425" lIns="91425" tIns="91425" anchor="b" anchorCtr="0"/>
          <a:lstStyle>
            <a:lvl1pPr rtl="0" indent="0" marL="0">
              <a:buFont typeface="Arial"/>
              <a:buNone/>
              <a:defRPr b="1" sz="2400"/>
            </a:lvl1pPr>
            <a:lvl2pPr rtl="0" indent="0" marL="457200">
              <a:buFont typeface="Arial"/>
              <a:buNone/>
              <a:defRPr b="1" sz="2000"/>
            </a:lvl2pPr>
            <a:lvl3pPr rtl="0" indent="0" marL="914400">
              <a:buFont typeface="Arial"/>
              <a:buNone/>
              <a:defRPr b="1" sz="1800"/>
            </a:lvl3pPr>
            <a:lvl4pPr rtl="0" indent="0" marL="1371600">
              <a:buFont typeface="Arial"/>
              <a:buNone/>
              <a:defRPr b="1" sz="1600"/>
            </a:lvl4pPr>
            <a:lvl5pPr rtl="0" indent="0" marL="1828800">
              <a:buFont typeface="Arial"/>
              <a:buNone/>
              <a:defRPr b="1" sz="1600"/>
            </a:lvl5pPr>
            <a:lvl6pPr rtl="0" indent="0" marL="2286000">
              <a:buFont typeface="Arial"/>
              <a:buNone/>
              <a:defRPr b="1" sz="1600"/>
            </a:lvl6pPr>
            <a:lvl7pPr rtl="0" indent="0" marL="2743200">
              <a:buFont typeface="Arial"/>
              <a:buNone/>
              <a:defRPr b="1" sz="1600"/>
            </a:lvl7pPr>
            <a:lvl8pPr rtl="0" indent="0" marL="3200400">
              <a:buFont typeface="Arial"/>
              <a:buNone/>
              <a:defRPr b="1" sz="1600"/>
            </a:lvl8pPr>
            <a:lvl9pPr rtl="0" indent="0" marL="3657600">
              <a:buFont typeface="Arial"/>
              <a:buNone/>
              <a:defRPr b="1" sz="1600"/>
            </a:lvl9pPr>
          </a:lstStyle>
          <a:p/>
        </p:txBody>
      </p:sp>
      <p:sp>
        <p:nvSpPr>
          <p:cNvPr id="238" name="Shape 238"/>
          <p:cNvSpPr txBox="1"/>
          <p:nvPr>
            <p:ph idx="2" type="body"/>
          </p:nvPr>
        </p:nvSpPr>
        <p:spPr>
          <a:xfrm>
            <a:off y="2174875" x="457200"/>
            <a:ext cy="3951287" cx="4040187"/>
          </a:xfrm>
          <a:prstGeom prst="rect">
            <a:avLst/>
          </a:prstGeom>
          <a:noFill/>
          <a:ln>
            <a:noFill/>
          </a:ln>
        </p:spPr>
        <p:txBody>
          <a:bodyPr bIns="91425" rIns="91425" lIns="91425" t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p:txBody>
      </p:sp>
      <p:sp>
        <p:nvSpPr>
          <p:cNvPr id="239" name="Shape 239"/>
          <p:cNvSpPr txBox="1"/>
          <p:nvPr>
            <p:ph idx="3" type="body"/>
          </p:nvPr>
        </p:nvSpPr>
        <p:spPr>
          <a:xfrm>
            <a:off y="1535112" x="4645025"/>
            <a:ext cy="639762" cx="4041774"/>
          </a:xfrm>
          <a:prstGeom prst="rect">
            <a:avLst/>
          </a:prstGeom>
          <a:noFill/>
          <a:ln>
            <a:noFill/>
          </a:ln>
        </p:spPr>
        <p:txBody>
          <a:bodyPr bIns="91425" rIns="91425" lIns="91425" tIns="91425" anchor="b" anchorCtr="0"/>
          <a:lstStyle>
            <a:lvl1pPr rtl="0" indent="0" marL="0">
              <a:buFont typeface="Arial"/>
              <a:buNone/>
              <a:defRPr b="1" sz="2400"/>
            </a:lvl1pPr>
            <a:lvl2pPr rtl="0" indent="0" marL="457200">
              <a:buFont typeface="Arial"/>
              <a:buNone/>
              <a:defRPr b="1" sz="2000"/>
            </a:lvl2pPr>
            <a:lvl3pPr rtl="0" indent="0" marL="914400">
              <a:buFont typeface="Arial"/>
              <a:buNone/>
              <a:defRPr b="1" sz="1800"/>
            </a:lvl3pPr>
            <a:lvl4pPr rtl="0" indent="0" marL="1371600">
              <a:buFont typeface="Arial"/>
              <a:buNone/>
              <a:defRPr b="1" sz="1600"/>
            </a:lvl4pPr>
            <a:lvl5pPr rtl="0" indent="0" marL="1828800">
              <a:buFont typeface="Arial"/>
              <a:buNone/>
              <a:defRPr b="1" sz="1600"/>
            </a:lvl5pPr>
            <a:lvl6pPr rtl="0" indent="0" marL="2286000">
              <a:buFont typeface="Arial"/>
              <a:buNone/>
              <a:defRPr b="1" sz="1600"/>
            </a:lvl6pPr>
            <a:lvl7pPr rtl="0" indent="0" marL="2743200">
              <a:buFont typeface="Arial"/>
              <a:buNone/>
              <a:defRPr b="1" sz="1600"/>
            </a:lvl7pPr>
            <a:lvl8pPr rtl="0" indent="0" marL="3200400">
              <a:buFont typeface="Arial"/>
              <a:buNone/>
              <a:defRPr b="1" sz="1600"/>
            </a:lvl8pPr>
            <a:lvl9pPr rtl="0" indent="0" marL="3657600">
              <a:buFont typeface="Arial"/>
              <a:buNone/>
              <a:defRPr b="1" sz="1600"/>
            </a:lvl9pPr>
          </a:lstStyle>
          <a:p/>
        </p:txBody>
      </p:sp>
      <p:sp>
        <p:nvSpPr>
          <p:cNvPr id="240" name="Shape 240"/>
          <p:cNvSpPr txBox="1"/>
          <p:nvPr>
            <p:ph idx="4" type="body"/>
          </p:nvPr>
        </p:nvSpPr>
        <p:spPr>
          <a:xfrm>
            <a:off y="2174875" x="4645025"/>
            <a:ext cy="3951287" cx="4041774"/>
          </a:xfrm>
          <a:prstGeom prst="rect">
            <a:avLst/>
          </a:prstGeom>
          <a:noFill/>
          <a:ln>
            <a:noFill/>
          </a:ln>
        </p:spPr>
        <p:txBody>
          <a:bodyPr bIns="91425" rIns="91425" lIns="91425" t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Obj" type="twoObj">
  <p:cSld name="Two Content">
    <p:spTree>
      <p:nvGrpSpPr>
        <p:cNvPr id="241" name="Shape 241"/>
        <p:cNvGrpSpPr/>
        <p:nvPr/>
      </p:nvGrpSpPr>
      <p:grpSpPr>
        <a:xfrm>
          <a:off y="0" x="0"/>
          <a:ext cy="0" cx="0"/>
          <a:chOff y="0" x="0"/>
          <a:chExt cy="0" cx="0"/>
        </a:xfrm>
      </p:grpSpPr>
      <p:sp>
        <p:nvSpPr>
          <p:cNvPr id="242" name="Shape 242"/>
          <p:cNvSpPr txBox="1"/>
          <p:nvPr>
            <p:ph type="title"/>
          </p:nvPr>
        </p:nvSpPr>
        <p:spPr>
          <a:xfrm>
            <a:off y="274637" x="457200"/>
            <a:ext cy="1143000" cx="8229600"/>
          </a:xfrm>
          <a:prstGeom prst="rect">
            <a:avLst/>
          </a:prstGeom>
          <a:noFill/>
          <a:ln>
            <a:noFill/>
          </a:ln>
        </p:spPr>
        <p:txBody>
          <a:bodyPr bIns="91425" rIns="91425" lIns="91425" tIns="91425" anchor="t" anchorCtr="0"/>
          <a:lstStyle>
            <a:lvl1pPr algn="l" rtl="0">
              <a:spcBef>
                <a:spcPts val="0"/>
              </a:spcBef>
              <a:spcAft>
                <a:spcPts val="0"/>
              </a:spcAft>
              <a:defRPr b="1" sz="3600">
                <a:solidFill>
                  <a:srgbClr val="3A601B"/>
                </a:solidFill>
                <a:latin typeface="Arial"/>
                <a:ea typeface="Arial"/>
                <a:cs typeface="Arial"/>
                <a:sym typeface="Arial"/>
              </a:defRPr>
            </a:lvl1pPr>
            <a:lvl2pPr algn="l" rtl="0">
              <a:spcBef>
                <a:spcPts val="0"/>
              </a:spcBef>
              <a:spcAft>
                <a:spcPts val="0"/>
              </a:spcAft>
              <a:defRPr b="1" sz="3600">
                <a:solidFill>
                  <a:srgbClr val="3A601B"/>
                </a:solidFill>
                <a:latin typeface="Arial"/>
                <a:ea typeface="Arial"/>
                <a:cs typeface="Arial"/>
                <a:sym typeface="Arial"/>
              </a:defRPr>
            </a:lvl2pPr>
            <a:lvl3pPr algn="l" rtl="0">
              <a:spcBef>
                <a:spcPts val="0"/>
              </a:spcBef>
              <a:spcAft>
                <a:spcPts val="0"/>
              </a:spcAft>
              <a:defRPr b="1" sz="3600">
                <a:solidFill>
                  <a:srgbClr val="3A601B"/>
                </a:solidFill>
                <a:latin typeface="Arial"/>
                <a:ea typeface="Arial"/>
                <a:cs typeface="Arial"/>
                <a:sym typeface="Arial"/>
              </a:defRPr>
            </a:lvl3pPr>
            <a:lvl4pPr algn="l" rtl="0">
              <a:spcBef>
                <a:spcPts val="0"/>
              </a:spcBef>
              <a:spcAft>
                <a:spcPts val="0"/>
              </a:spcAft>
              <a:defRPr b="1" sz="3600">
                <a:solidFill>
                  <a:srgbClr val="3A601B"/>
                </a:solidFill>
                <a:latin typeface="Arial"/>
                <a:ea typeface="Arial"/>
                <a:cs typeface="Arial"/>
                <a:sym typeface="Arial"/>
              </a:defRPr>
            </a:lvl4pPr>
            <a:lvl5pPr algn="l" rtl="0">
              <a:spcBef>
                <a:spcPts val="0"/>
              </a:spcBef>
              <a:spcAft>
                <a:spcPts val="0"/>
              </a:spcAft>
              <a:defRPr b="1" sz="3600">
                <a:solidFill>
                  <a:srgbClr val="3A601B"/>
                </a:solidFill>
                <a:latin typeface="Arial"/>
                <a:ea typeface="Arial"/>
                <a:cs typeface="Arial"/>
                <a:sym typeface="Arial"/>
              </a:defRPr>
            </a:lvl5pPr>
            <a:lvl6pPr algn="l" rtl="0" marL="457200">
              <a:spcBef>
                <a:spcPts val="0"/>
              </a:spcBef>
              <a:spcAft>
                <a:spcPts val="0"/>
              </a:spcAft>
              <a:defRPr b="1" sz="3600">
                <a:solidFill>
                  <a:srgbClr val="3A601B"/>
                </a:solidFill>
                <a:latin typeface="Arial"/>
                <a:ea typeface="Arial"/>
                <a:cs typeface="Arial"/>
                <a:sym typeface="Arial"/>
              </a:defRPr>
            </a:lvl6pPr>
            <a:lvl7pPr algn="l" rtl="0" marL="914400">
              <a:spcBef>
                <a:spcPts val="0"/>
              </a:spcBef>
              <a:spcAft>
                <a:spcPts val="0"/>
              </a:spcAft>
              <a:defRPr b="1" sz="3600">
                <a:solidFill>
                  <a:srgbClr val="3A601B"/>
                </a:solidFill>
                <a:latin typeface="Arial"/>
                <a:ea typeface="Arial"/>
                <a:cs typeface="Arial"/>
                <a:sym typeface="Arial"/>
              </a:defRPr>
            </a:lvl7pPr>
            <a:lvl8pPr algn="l" rtl="0" marL="1371600">
              <a:spcBef>
                <a:spcPts val="0"/>
              </a:spcBef>
              <a:spcAft>
                <a:spcPts val="0"/>
              </a:spcAft>
              <a:defRPr b="1" sz="3600">
                <a:solidFill>
                  <a:srgbClr val="3A601B"/>
                </a:solidFill>
                <a:latin typeface="Arial"/>
                <a:ea typeface="Arial"/>
                <a:cs typeface="Arial"/>
                <a:sym typeface="Arial"/>
              </a:defRPr>
            </a:lvl8pPr>
            <a:lvl9pPr algn="l" rtl="0" marL="1828800">
              <a:spcBef>
                <a:spcPts val="0"/>
              </a:spcBef>
              <a:spcAft>
                <a:spcPts val="0"/>
              </a:spcAft>
              <a:defRPr b="1" sz="3600">
                <a:solidFill>
                  <a:srgbClr val="3A601B"/>
                </a:solidFill>
                <a:latin typeface="Arial"/>
                <a:ea typeface="Arial"/>
                <a:cs typeface="Arial"/>
                <a:sym typeface="Arial"/>
              </a:defRPr>
            </a:lvl9pPr>
          </a:lstStyle>
          <a:p/>
        </p:txBody>
      </p:sp>
      <p:sp>
        <p:nvSpPr>
          <p:cNvPr id="243" name="Shape 243"/>
          <p:cNvSpPr txBox="1"/>
          <p:nvPr>
            <p:ph idx="1" type="body"/>
          </p:nvPr>
        </p:nvSpPr>
        <p:spPr>
          <a:xfrm>
            <a:off y="1600200" x="457200"/>
            <a:ext cy="4525963" cx="4038599"/>
          </a:xfrm>
          <a:prstGeom prst="rect">
            <a:avLst/>
          </a:prstGeom>
          <a:noFill/>
          <a:ln>
            <a:noFill/>
          </a:ln>
        </p:spPr>
        <p:txBody>
          <a:bodyPr bIns="91425" rIns="91425" lIns="91425" t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p:txBody>
      </p:sp>
      <p:sp>
        <p:nvSpPr>
          <p:cNvPr id="244" name="Shape 244"/>
          <p:cNvSpPr txBox="1"/>
          <p:nvPr>
            <p:ph idx="2" type="body"/>
          </p:nvPr>
        </p:nvSpPr>
        <p:spPr>
          <a:xfrm>
            <a:off y="1600200" x="4648200"/>
            <a:ext cy="4525963" cx="4038599"/>
          </a:xfrm>
          <a:prstGeom prst="rect">
            <a:avLst/>
          </a:prstGeom>
          <a:noFill/>
          <a:ln>
            <a:noFill/>
          </a:ln>
        </p:spPr>
        <p:txBody>
          <a:bodyPr bIns="91425" rIns="91425" lIns="91425" t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secHead" type="secHead">
  <p:cSld name="Section Header">
    <p:spTree>
      <p:nvGrpSpPr>
        <p:cNvPr id="245" name="Shape 245"/>
        <p:cNvGrpSpPr/>
        <p:nvPr/>
      </p:nvGrpSpPr>
      <p:grpSpPr>
        <a:xfrm>
          <a:off y="0" x="0"/>
          <a:ext cy="0" cx="0"/>
          <a:chOff y="0" x="0"/>
          <a:chExt cy="0" cx="0"/>
        </a:xfrm>
      </p:grpSpPr>
      <p:sp>
        <p:nvSpPr>
          <p:cNvPr id="246" name="Shape 246"/>
          <p:cNvSpPr txBox="1"/>
          <p:nvPr>
            <p:ph type="title"/>
          </p:nvPr>
        </p:nvSpPr>
        <p:spPr>
          <a:xfrm>
            <a:off y="4406900" x="722312"/>
            <a:ext cy="1362075" cx="7772400"/>
          </a:xfrm>
          <a:prstGeom prst="rect">
            <a:avLst/>
          </a:prstGeom>
          <a:noFill/>
          <a:ln>
            <a:noFill/>
          </a:ln>
        </p:spPr>
        <p:txBody>
          <a:bodyPr bIns="91425" rIns="91425" lIns="91425" tIns="91425" anchor="t" anchorCtr="0"/>
          <a:lstStyle>
            <a:lvl1pPr algn="l" rtl="0">
              <a:defRPr b="1" cap="small" sz="4000"/>
            </a:lvl1pPr>
            <a:lvl2pPr>
              <a:defRPr/>
            </a:lvl2pPr>
            <a:lvl3pPr>
              <a:defRPr/>
            </a:lvl3pPr>
            <a:lvl4pPr>
              <a:defRPr/>
            </a:lvl4pPr>
            <a:lvl5pPr>
              <a:defRPr/>
            </a:lvl5pPr>
            <a:lvl6pPr>
              <a:defRPr/>
            </a:lvl6pPr>
            <a:lvl7pPr>
              <a:defRPr/>
            </a:lvl7pPr>
            <a:lvl8pPr>
              <a:defRPr/>
            </a:lvl8pPr>
            <a:lvl9pPr>
              <a:defRPr/>
            </a:lvl9pPr>
          </a:lstStyle>
          <a:p/>
        </p:txBody>
      </p:sp>
      <p:sp>
        <p:nvSpPr>
          <p:cNvPr id="247" name="Shape 247"/>
          <p:cNvSpPr txBox="1"/>
          <p:nvPr>
            <p:ph idx="1" type="body"/>
          </p:nvPr>
        </p:nvSpPr>
        <p:spPr>
          <a:xfrm>
            <a:off y="2906713" x="722312"/>
            <a:ext cy="1500187" cx="7772400"/>
          </a:xfrm>
          <a:prstGeom prst="rect">
            <a:avLst/>
          </a:prstGeom>
          <a:noFill/>
          <a:ln>
            <a:noFill/>
          </a:ln>
        </p:spPr>
        <p:txBody>
          <a:bodyPr bIns="91425" rIns="91425" lIns="91425" tIns="91425" anchor="b" anchorCtr="0"/>
          <a:lstStyle>
            <a:lvl1pPr rtl="0" indent="0" marL="0">
              <a:buFont typeface="Arial"/>
              <a:buNone/>
              <a:defRPr sz="2000"/>
            </a:lvl1pPr>
            <a:lvl2pPr rtl="0" indent="0" marL="457200">
              <a:buFont typeface="Arial"/>
              <a:buNone/>
              <a:defRPr sz="1800"/>
            </a:lvl2pPr>
            <a:lvl3pPr rtl="0" indent="0" marL="914400">
              <a:buFont typeface="Arial"/>
              <a:buNone/>
              <a:defRPr sz="1600"/>
            </a:lvl3pPr>
            <a:lvl4pPr rtl="0" indent="0" marL="1371600">
              <a:buFont typeface="Arial"/>
              <a:buNone/>
              <a:defRPr sz="1400"/>
            </a:lvl4pPr>
            <a:lvl5pPr rtl="0" indent="0" marL="1828800">
              <a:buFont typeface="Arial"/>
              <a:buNone/>
              <a:defRPr sz="1400"/>
            </a:lvl5pPr>
            <a:lvl6pPr rtl="0" indent="0" marL="2286000">
              <a:buFont typeface="Arial"/>
              <a:buNone/>
              <a:defRPr sz="1400"/>
            </a:lvl6pPr>
            <a:lvl7pPr rtl="0" indent="0" marL="2743200">
              <a:buFont typeface="Arial"/>
              <a:buNone/>
              <a:defRPr sz="1400"/>
            </a:lvl7pPr>
            <a:lvl8pPr rtl="0" indent="0" marL="3200400">
              <a:buFont typeface="Arial"/>
              <a:buNone/>
              <a:defRPr sz="1400"/>
            </a:lvl8pPr>
            <a:lvl9pPr rtl="0" indent="0" marL="3657600">
              <a:buFont typeface="Arial"/>
              <a:buNone/>
              <a:defRPr sz="1400"/>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obj" type="obj">
  <p:cSld name="Title and Content">
    <p:spTree>
      <p:nvGrpSpPr>
        <p:cNvPr id="248" name="Shape 248"/>
        <p:cNvGrpSpPr/>
        <p:nvPr/>
      </p:nvGrpSpPr>
      <p:grpSpPr>
        <a:xfrm>
          <a:off y="0" x="0"/>
          <a:ext cy="0" cx="0"/>
          <a:chOff y="0" x="0"/>
          <a:chExt cy="0" cx="0"/>
        </a:xfrm>
      </p:grpSpPr>
      <p:sp>
        <p:nvSpPr>
          <p:cNvPr id="249" name="Shape 249"/>
          <p:cNvSpPr txBox="1"/>
          <p:nvPr>
            <p:ph type="title"/>
          </p:nvPr>
        </p:nvSpPr>
        <p:spPr>
          <a:xfrm>
            <a:off y="274637" x="457200"/>
            <a:ext cy="1143000" cx="8229600"/>
          </a:xfrm>
          <a:prstGeom prst="rect">
            <a:avLst/>
          </a:prstGeom>
          <a:noFill/>
          <a:ln>
            <a:noFill/>
          </a:ln>
        </p:spPr>
        <p:txBody>
          <a:bodyPr bIns="91425" rIns="91425" lIns="91425" tIns="91425" anchor="t" anchorCtr="0"/>
          <a:lstStyle>
            <a:lvl1pPr algn="l" rtl="0">
              <a:spcBef>
                <a:spcPts val="0"/>
              </a:spcBef>
              <a:spcAft>
                <a:spcPts val="0"/>
              </a:spcAft>
              <a:defRPr b="1" sz="3600">
                <a:solidFill>
                  <a:srgbClr val="3A601B"/>
                </a:solidFill>
                <a:latin typeface="Arial"/>
                <a:ea typeface="Arial"/>
                <a:cs typeface="Arial"/>
                <a:sym typeface="Arial"/>
              </a:defRPr>
            </a:lvl1pPr>
            <a:lvl2pPr algn="l" rtl="0">
              <a:spcBef>
                <a:spcPts val="0"/>
              </a:spcBef>
              <a:spcAft>
                <a:spcPts val="0"/>
              </a:spcAft>
              <a:defRPr b="1" sz="3600">
                <a:solidFill>
                  <a:srgbClr val="3A601B"/>
                </a:solidFill>
                <a:latin typeface="Arial"/>
                <a:ea typeface="Arial"/>
                <a:cs typeface="Arial"/>
                <a:sym typeface="Arial"/>
              </a:defRPr>
            </a:lvl2pPr>
            <a:lvl3pPr algn="l" rtl="0">
              <a:spcBef>
                <a:spcPts val="0"/>
              </a:spcBef>
              <a:spcAft>
                <a:spcPts val="0"/>
              </a:spcAft>
              <a:defRPr b="1" sz="3600">
                <a:solidFill>
                  <a:srgbClr val="3A601B"/>
                </a:solidFill>
                <a:latin typeface="Arial"/>
                <a:ea typeface="Arial"/>
                <a:cs typeface="Arial"/>
                <a:sym typeface="Arial"/>
              </a:defRPr>
            </a:lvl3pPr>
            <a:lvl4pPr algn="l" rtl="0">
              <a:spcBef>
                <a:spcPts val="0"/>
              </a:spcBef>
              <a:spcAft>
                <a:spcPts val="0"/>
              </a:spcAft>
              <a:defRPr b="1" sz="3600">
                <a:solidFill>
                  <a:srgbClr val="3A601B"/>
                </a:solidFill>
                <a:latin typeface="Arial"/>
                <a:ea typeface="Arial"/>
                <a:cs typeface="Arial"/>
                <a:sym typeface="Arial"/>
              </a:defRPr>
            </a:lvl4pPr>
            <a:lvl5pPr algn="l" rtl="0">
              <a:spcBef>
                <a:spcPts val="0"/>
              </a:spcBef>
              <a:spcAft>
                <a:spcPts val="0"/>
              </a:spcAft>
              <a:defRPr b="1" sz="3600">
                <a:solidFill>
                  <a:srgbClr val="3A601B"/>
                </a:solidFill>
                <a:latin typeface="Arial"/>
                <a:ea typeface="Arial"/>
                <a:cs typeface="Arial"/>
                <a:sym typeface="Arial"/>
              </a:defRPr>
            </a:lvl5pPr>
            <a:lvl6pPr algn="l" rtl="0" marL="457200">
              <a:spcBef>
                <a:spcPts val="0"/>
              </a:spcBef>
              <a:spcAft>
                <a:spcPts val="0"/>
              </a:spcAft>
              <a:defRPr b="1" sz="3600">
                <a:solidFill>
                  <a:srgbClr val="3A601B"/>
                </a:solidFill>
                <a:latin typeface="Arial"/>
                <a:ea typeface="Arial"/>
                <a:cs typeface="Arial"/>
                <a:sym typeface="Arial"/>
              </a:defRPr>
            </a:lvl6pPr>
            <a:lvl7pPr algn="l" rtl="0" marL="914400">
              <a:spcBef>
                <a:spcPts val="0"/>
              </a:spcBef>
              <a:spcAft>
                <a:spcPts val="0"/>
              </a:spcAft>
              <a:defRPr b="1" sz="3600">
                <a:solidFill>
                  <a:srgbClr val="3A601B"/>
                </a:solidFill>
                <a:latin typeface="Arial"/>
                <a:ea typeface="Arial"/>
                <a:cs typeface="Arial"/>
                <a:sym typeface="Arial"/>
              </a:defRPr>
            </a:lvl7pPr>
            <a:lvl8pPr algn="l" rtl="0" marL="1371600">
              <a:spcBef>
                <a:spcPts val="0"/>
              </a:spcBef>
              <a:spcAft>
                <a:spcPts val="0"/>
              </a:spcAft>
              <a:defRPr b="1" sz="3600">
                <a:solidFill>
                  <a:srgbClr val="3A601B"/>
                </a:solidFill>
                <a:latin typeface="Arial"/>
                <a:ea typeface="Arial"/>
                <a:cs typeface="Arial"/>
                <a:sym typeface="Arial"/>
              </a:defRPr>
            </a:lvl8pPr>
            <a:lvl9pPr algn="l" rtl="0" marL="1828800">
              <a:spcBef>
                <a:spcPts val="0"/>
              </a:spcBef>
              <a:spcAft>
                <a:spcPts val="0"/>
              </a:spcAft>
              <a:defRPr b="1" sz="3600">
                <a:solidFill>
                  <a:srgbClr val="3A601B"/>
                </a:solidFill>
                <a:latin typeface="Arial"/>
                <a:ea typeface="Arial"/>
                <a:cs typeface="Arial"/>
                <a:sym typeface="Arial"/>
              </a:defRPr>
            </a:lvl9pPr>
          </a:lstStyle>
          <a:p/>
        </p:txBody>
      </p:sp>
      <p:sp>
        <p:nvSpPr>
          <p:cNvPr id="250" name="Shape 250"/>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algn="l" rtl="0" indent="-176213" marL="287338">
              <a:spcBef>
                <a:spcPts val="480"/>
              </a:spcBef>
              <a:spcAft>
                <a:spcPts val="0"/>
              </a:spcAft>
              <a:buClr>
                <a:srgbClr val="FF0000"/>
              </a:buClr>
              <a:buFont typeface="Arial"/>
              <a:buChar char="•"/>
              <a:defRPr sz="2400">
                <a:solidFill>
                  <a:schemeClr val="dk1"/>
                </a:solidFill>
                <a:latin typeface="Arial"/>
                <a:ea typeface="Arial"/>
                <a:cs typeface="Arial"/>
                <a:sym typeface="Arial"/>
              </a:defRPr>
            </a:lvl1pPr>
            <a:lvl2pPr algn="l" rtl="0" indent="-219075" marL="765175">
              <a:spcBef>
                <a:spcPts val="400"/>
              </a:spcBef>
              <a:spcAft>
                <a:spcPts val="0"/>
              </a:spcAft>
              <a:buClr>
                <a:srgbClr val="3A601B"/>
              </a:buClr>
              <a:buFont typeface="Arial"/>
              <a:buChar char="•"/>
              <a:defRPr sz="2000">
                <a:solidFill>
                  <a:schemeClr val="dk1"/>
                </a:solidFill>
                <a:latin typeface="Arial"/>
                <a:ea typeface="Arial"/>
                <a:cs typeface="Arial"/>
                <a:sym typeface="Arial"/>
              </a:defRPr>
            </a:lvl2pPr>
            <a:lvl3pPr algn="l" rtl="0" indent="-95250" marL="1139825">
              <a:spcBef>
                <a:spcPts val="480"/>
              </a:spcBef>
              <a:spcAft>
                <a:spcPts val="0"/>
              </a:spcAft>
              <a:buClr>
                <a:srgbClr val="C8A200"/>
              </a:buClr>
              <a:buFont typeface="Arial"/>
              <a:buChar char="•"/>
              <a:defRPr sz="2400">
                <a:solidFill>
                  <a:schemeClr val="dk1"/>
                </a:solidFill>
                <a:latin typeface="Arial"/>
                <a:ea typeface="Arial"/>
                <a:cs typeface="Arial"/>
                <a:sym typeface="Arial"/>
              </a:defRPr>
            </a:lvl3pPr>
            <a:lvl4pPr algn="l" rtl="0" indent="-236537" marL="1617663">
              <a:spcBef>
                <a:spcPts val="320"/>
              </a:spcBef>
              <a:spcAft>
                <a:spcPts val="0"/>
              </a:spcAft>
              <a:buClr>
                <a:schemeClr val="dk1"/>
              </a:buClr>
              <a:buFont typeface="Arial"/>
              <a:buChar char="•"/>
              <a:defRPr sz="1600">
                <a:solidFill>
                  <a:schemeClr val="dk1"/>
                </a:solidFill>
                <a:latin typeface="Arial"/>
                <a:ea typeface="Arial"/>
                <a:cs typeface="Arial"/>
                <a:sym typeface="Arial"/>
              </a:defRPr>
            </a:lvl4pPr>
            <a:lvl5pPr algn="l" rtl="0" indent="-142875" marL="2000250">
              <a:spcBef>
                <a:spcPts val="280"/>
              </a:spcBef>
              <a:spcAft>
                <a:spcPts val="0"/>
              </a:spcAft>
              <a:buClr>
                <a:schemeClr val="dk1"/>
              </a:buClr>
              <a:buFont typeface="Arial"/>
              <a:buChar char="•"/>
              <a:defRPr sz="1400">
                <a:solidFill>
                  <a:schemeClr val="dk1"/>
                </a:solidFill>
                <a:latin typeface="Arial"/>
                <a:ea typeface="Arial"/>
                <a:cs typeface="Arial"/>
                <a:sym typeface="Arial"/>
              </a:defRPr>
            </a:lvl5pPr>
            <a:lvl6pPr algn="l" rtl="0" indent="-142875" marL="2457450">
              <a:spcBef>
                <a:spcPts val="280"/>
              </a:spcBef>
              <a:spcAft>
                <a:spcPts val="0"/>
              </a:spcAft>
              <a:buClr>
                <a:schemeClr val="dk1"/>
              </a:buClr>
              <a:buFont typeface="Arial"/>
              <a:buChar char="•"/>
              <a:defRPr sz="1400">
                <a:solidFill>
                  <a:schemeClr val="dk1"/>
                </a:solidFill>
                <a:latin typeface="Arial"/>
                <a:ea typeface="Arial"/>
                <a:cs typeface="Arial"/>
                <a:sym typeface="Arial"/>
              </a:defRPr>
            </a:lvl6pPr>
            <a:lvl7pPr algn="l" rtl="0" indent="-142875" marL="2914650">
              <a:spcBef>
                <a:spcPts val="280"/>
              </a:spcBef>
              <a:spcAft>
                <a:spcPts val="0"/>
              </a:spcAft>
              <a:buClr>
                <a:schemeClr val="dk1"/>
              </a:buClr>
              <a:buFont typeface="Arial"/>
              <a:buChar char="•"/>
              <a:defRPr sz="1400">
                <a:solidFill>
                  <a:schemeClr val="dk1"/>
                </a:solidFill>
                <a:latin typeface="Arial"/>
                <a:ea typeface="Arial"/>
                <a:cs typeface="Arial"/>
                <a:sym typeface="Arial"/>
              </a:defRPr>
            </a:lvl7pPr>
            <a:lvl8pPr algn="l" rtl="0" indent="-142875" marL="3371850">
              <a:spcBef>
                <a:spcPts val="280"/>
              </a:spcBef>
              <a:spcAft>
                <a:spcPts val="0"/>
              </a:spcAft>
              <a:buClr>
                <a:schemeClr val="dk1"/>
              </a:buClr>
              <a:buFont typeface="Arial"/>
              <a:buChar char="•"/>
              <a:defRPr sz="1400">
                <a:solidFill>
                  <a:schemeClr val="dk1"/>
                </a:solidFill>
                <a:latin typeface="Arial"/>
                <a:ea typeface="Arial"/>
                <a:cs typeface="Arial"/>
                <a:sym typeface="Arial"/>
              </a:defRPr>
            </a:lvl8pPr>
            <a:lvl9pPr algn="l" rtl="0" indent="-142875" marL="3829050">
              <a:spcBef>
                <a:spcPts val="280"/>
              </a:spcBef>
              <a:spcAft>
                <a:spcPts val="0"/>
              </a:spcAft>
              <a:buClr>
                <a:schemeClr val="dk1"/>
              </a:buClr>
              <a:buFont typeface="Arial"/>
              <a:buChar char="•"/>
              <a:defRPr sz="1400">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21" name="Shape 21"/>
        <p:cNvGrpSpPr/>
        <p:nvPr/>
      </p:nvGrpSpPr>
      <p:grpSpPr>
        <a:xfrm>
          <a:off y="0" x="0"/>
          <a:ext cy="0" cx="0"/>
          <a:chOff y="0" x="0"/>
          <a:chExt cy="0" cx="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Slide">
    <p:spTree>
      <p:nvGrpSpPr>
        <p:cNvPr id="28" name="Shape 28"/>
        <p:cNvGrpSpPr/>
        <p:nvPr/>
      </p:nvGrpSpPr>
      <p:grpSpPr>
        <a:xfrm>
          <a:off y="0" x="0"/>
          <a:ext cy="0" cx="0"/>
          <a:chOff y="0" x="0"/>
          <a:chExt cy="0" cx="0"/>
        </a:xfrm>
      </p:grpSpPr>
      <p:sp>
        <p:nvSpPr>
          <p:cNvPr id="29" name="Shape 29"/>
          <p:cNvSpPr txBox="1"/>
          <p:nvPr>
            <p:ph type="ctrTitle"/>
          </p:nvPr>
        </p:nvSpPr>
        <p:spPr>
          <a:xfrm>
            <a:off y="2130425" x="685800"/>
            <a:ext cy="1470023" cx="77724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chemeClr val="dk2"/>
              </a:buClr>
              <a:buFont typeface="Times New Roman"/>
              <a:buNone/>
              <a:defRPr strike="noStrike" u="none" b="0" cap="none" baseline="0" sz="4400" i="0">
                <a:solidFill>
                  <a:schemeClr val="dk2"/>
                </a:solidFill>
                <a:latin typeface="Times New Roman"/>
                <a:ea typeface="Times New Roman"/>
                <a:cs typeface="Times New Roman"/>
                <a:sym typeface="Times New Roman"/>
              </a:defRPr>
            </a:lvl1pPr>
            <a:lvl2pPr algn="ctr" rtl="0" marR="0" indent="0" marL="0">
              <a:lnSpc>
                <a:spcPct val="100000"/>
              </a:lnSpc>
              <a:spcBef>
                <a:spcPts val="0"/>
              </a:spcBef>
              <a:spcAft>
                <a:spcPts val="0"/>
              </a:spcAft>
              <a:buClr>
                <a:schemeClr val="dk2"/>
              </a:buClr>
              <a:buFont typeface="Times New Roman"/>
              <a:buNone/>
              <a:defRPr strike="noStrike" u="none" b="0" cap="none" baseline="0" sz="4400" i="0">
                <a:solidFill>
                  <a:schemeClr val="dk2"/>
                </a:solidFill>
                <a:latin typeface="Times New Roman"/>
                <a:ea typeface="Times New Roman"/>
                <a:cs typeface="Times New Roman"/>
                <a:sym typeface="Times New Roman"/>
              </a:defRPr>
            </a:lvl2pPr>
            <a:lvl3pPr algn="ctr" rtl="0" marR="0" indent="0" marL="0">
              <a:spcBef>
                <a:spcPts val="0"/>
              </a:spcBef>
              <a:spcAft>
                <a:spcPts val="0"/>
              </a:spcAft>
              <a:defRPr strike="noStrike" u="none" b="0" cap="none" baseline="0" sz="4400" i="0">
                <a:solidFill>
                  <a:schemeClr val="dk2"/>
                </a:solidFill>
                <a:latin typeface="Times New Roman"/>
                <a:ea typeface="Times New Roman"/>
                <a:cs typeface="Times New Roman"/>
                <a:sym typeface="Times New Roman"/>
              </a:defRPr>
            </a:lvl3pPr>
            <a:lvl4pPr algn="ctr" rtl="0" marR="0" indent="0" marL="0">
              <a:spcBef>
                <a:spcPts val="0"/>
              </a:spcBef>
              <a:spcAft>
                <a:spcPts val="0"/>
              </a:spcAft>
              <a:defRPr strike="noStrike" u="none" b="0" cap="none" baseline="0" sz="4400" i="0">
                <a:solidFill>
                  <a:schemeClr val="dk2"/>
                </a:solidFill>
                <a:latin typeface="Times New Roman"/>
                <a:ea typeface="Times New Roman"/>
                <a:cs typeface="Times New Roman"/>
                <a:sym typeface="Times New Roman"/>
              </a:defRPr>
            </a:lvl4pPr>
            <a:lvl5pPr algn="ctr" rtl="0" marR="0" indent="0" marL="0">
              <a:spcBef>
                <a:spcPts val="0"/>
              </a:spcBef>
              <a:spcAft>
                <a:spcPts val="0"/>
              </a:spcAft>
              <a:defRPr strike="noStrike" u="none" b="0" cap="none" baseline="0" sz="4400" i="0">
                <a:solidFill>
                  <a:schemeClr val="dk2"/>
                </a:solidFill>
                <a:latin typeface="Times New Roman"/>
                <a:ea typeface="Times New Roman"/>
                <a:cs typeface="Times New Roman"/>
                <a:sym typeface="Times New Roman"/>
              </a:defRPr>
            </a:lvl5pPr>
            <a:lvl6pPr algn="ctr" rtl="0" marR="0" indent="0" marL="457200">
              <a:spcBef>
                <a:spcPts val="0"/>
              </a:spcBef>
              <a:spcAft>
                <a:spcPts val="0"/>
              </a:spcAft>
              <a:defRPr strike="noStrike" u="none" b="0" cap="none" baseline="0" sz="4400" i="0">
                <a:solidFill>
                  <a:schemeClr val="dk2"/>
                </a:solidFill>
                <a:latin typeface="Times New Roman"/>
                <a:ea typeface="Times New Roman"/>
                <a:cs typeface="Times New Roman"/>
                <a:sym typeface="Times New Roman"/>
              </a:defRPr>
            </a:lvl6pPr>
            <a:lvl7pPr algn="ctr" rtl="0" marR="0" indent="0" marL="914400">
              <a:spcBef>
                <a:spcPts val="0"/>
              </a:spcBef>
              <a:spcAft>
                <a:spcPts val="0"/>
              </a:spcAft>
              <a:defRPr strike="noStrike" u="none" b="0" cap="none" baseline="0" sz="4400" i="0">
                <a:solidFill>
                  <a:schemeClr val="dk2"/>
                </a:solidFill>
                <a:latin typeface="Times New Roman"/>
                <a:ea typeface="Times New Roman"/>
                <a:cs typeface="Times New Roman"/>
                <a:sym typeface="Times New Roman"/>
              </a:defRPr>
            </a:lvl7pPr>
            <a:lvl8pPr algn="ctr" rtl="0" marR="0" indent="0" marL="1371600">
              <a:spcBef>
                <a:spcPts val="0"/>
              </a:spcBef>
              <a:spcAft>
                <a:spcPts val="0"/>
              </a:spcAft>
              <a:defRPr strike="noStrike" u="none" b="0" cap="none" baseline="0" sz="4400" i="0">
                <a:solidFill>
                  <a:schemeClr val="dk2"/>
                </a:solidFill>
                <a:latin typeface="Times New Roman"/>
                <a:ea typeface="Times New Roman"/>
                <a:cs typeface="Times New Roman"/>
                <a:sym typeface="Times New Roman"/>
              </a:defRPr>
            </a:lvl8pPr>
            <a:lvl9pPr algn="ctr" rtl="0" marR="0" indent="0" marL="1828800">
              <a:spcBef>
                <a:spcPts val="0"/>
              </a:spcBef>
              <a:spcAft>
                <a:spcPts val="0"/>
              </a:spcAft>
              <a:defRPr strike="noStrike" u="none" b="0" cap="none" baseline="0" sz="4400" i="0">
                <a:solidFill>
                  <a:schemeClr val="dk2"/>
                </a:solidFill>
                <a:latin typeface="Times New Roman"/>
                <a:ea typeface="Times New Roman"/>
                <a:cs typeface="Times New Roman"/>
                <a:sym typeface="Times New Roman"/>
              </a:defRPr>
            </a:lvl9pPr>
          </a:lstStyle>
          <a:p/>
        </p:txBody>
      </p:sp>
      <p:sp>
        <p:nvSpPr>
          <p:cNvPr id="30" name="Shape 30"/>
          <p:cNvSpPr txBox="1"/>
          <p:nvPr>
            <p:ph idx="1" type="subTitle"/>
          </p:nvPr>
        </p:nvSpPr>
        <p:spPr>
          <a:xfrm>
            <a:off y="3886200" x="1371600"/>
            <a:ext cy="1752600" cx="6400799"/>
          </a:xfrm>
          <a:prstGeom prst="rect">
            <a:avLst/>
          </a:prstGeom>
          <a:noFill/>
          <a:ln>
            <a:noFill/>
          </a:ln>
        </p:spPr>
        <p:txBody>
          <a:bodyPr bIns="91425" rIns="91425" lIns="91425" tIns="91425" anchor="t" anchorCtr="0"/>
          <a:lstStyle>
            <a:lvl1pPr algn="ctr" rtl="0" marR="0" indent="0" marL="0">
              <a:lnSpc>
                <a:spcPct val="100000"/>
              </a:lnSpc>
              <a:spcBef>
                <a:spcPts val="640"/>
              </a:spcBef>
              <a:spcAft>
                <a:spcPts val="0"/>
              </a:spcAft>
              <a:buClr>
                <a:schemeClr val="dk1"/>
              </a:buClr>
              <a:buFont typeface="Times New Roman"/>
              <a:buNone/>
              <a:defRPr strike="noStrike" u="none" b="0" cap="none" baseline="0" sz="3200" i="0">
                <a:solidFill>
                  <a:schemeClr val="dk1"/>
                </a:solidFill>
                <a:latin typeface="Times New Roman"/>
                <a:ea typeface="Times New Roman"/>
                <a:cs typeface="Times New Roman"/>
                <a:sym typeface="Times New Roman"/>
              </a:defRPr>
            </a:lvl1pPr>
            <a:lvl2pPr algn="ctr" rtl="0" marR="0" indent="0" marL="457200">
              <a:lnSpc>
                <a:spcPct val="100000"/>
              </a:lnSpc>
              <a:spcBef>
                <a:spcPts val="560"/>
              </a:spcBef>
              <a:spcAft>
                <a:spcPts val="0"/>
              </a:spcAft>
              <a:buClr>
                <a:schemeClr val="dk1"/>
              </a:buClr>
              <a:buFont typeface="Times New Roman"/>
              <a:buNone/>
              <a:defRPr strike="noStrike" u="none" b="0" cap="none" baseline="0" sz="2800" i="0">
                <a:solidFill>
                  <a:schemeClr val="dk1"/>
                </a:solidFill>
                <a:latin typeface="Times New Roman"/>
                <a:ea typeface="Times New Roman"/>
                <a:cs typeface="Times New Roman"/>
                <a:sym typeface="Times New Roman"/>
              </a:defRPr>
            </a:lvl2pPr>
            <a:lvl3pPr algn="ctr" rtl="0" marR="0" indent="0" marL="914400">
              <a:lnSpc>
                <a:spcPct val="100000"/>
              </a:lnSpc>
              <a:spcBef>
                <a:spcPts val="480"/>
              </a:spcBef>
              <a:spcAft>
                <a:spcPts val="0"/>
              </a:spcAft>
              <a:buClr>
                <a:schemeClr val="dk1"/>
              </a:buClr>
              <a:buFont typeface="Times New Roman"/>
              <a:buNone/>
              <a:defRPr strike="noStrike" u="none" b="0" cap="none" baseline="0" sz="2400" i="0">
                <a:solidFill>
                  <a:schemeClr val="dk1"/>
                </a:solidFill>
                <a:latin typeface="Times New Roman"/>
                <a:ea typeface="Times New Roman"/>
                <a:cs typeface="Times New Roman"/>
                <a:sym typeface="Times New Roman"/>
              </a:defRPr>
            </a:lvl3pPr>
            <a:lvl4pPr algn="ctr" rtl="0" marR="0" indent="0" marL="1371600">
              <a:lnSpc>
                <a:spcPct val="100000"/>
              </a:lnSpc>
              <a:spcBef>
                <a:spcPts val="400"/>
              </a:spcBef>
              <a:spcAft>
                <a:spcPts val="0"/>
              </a:spcAft>
              <a:buClr>
                <a:schemeClr val="dk1"/>
              </a:buClr>
              <a:buFont typeface="Times New Roman"/>
              <a:buNone/>
              <a:defRPr strike="noStrike" u="none" b="0" cap="none" baseline="0" sz="2000" i="0">
                <a:solidFill>
                  <a:schemeClr val="dk1"/>
                </a:solidFill>
                <a:latin typeface="Times New Roman"/>
                <a:ea typeface="Times New Roman"/>
                <a:cs typeface="Times New Roman"/>
                <a:sym typeface="Times New Roman"/>
              </a:defRPr>
            </a:lvl4pPr>
            <a:lvl5pPr algn="ctr" rtl="0" marR="0" indent="0" marL="1828800">
              <a:lnSpc>
                <a:spcPct val="100000"/>
              </a:lnSpc>
              <a:spcBef>
                <a:spcPts val="400"/>
              </a:spcBef>
              <a:spcAft>
                <a:spcPts val="0"/>
              </a:spcAft>
              <a:buClr>
                <a:schemeClr val="dk1"/>
              </a:buClr>
              <a:buFont typeface="Times New Roman"/>
              <a:buNone/>
              <a:defRPr strike="noStrike" u="none" b="0" cap="none" baseline="0" sz="2000" i="0">
                <a:solidFill>
                  <a:schemeClr val="dk1"/>
                </a:solidFill>
                <a:latin typeface="Times New Roman"/>
                <a:ea typeface="Times New Roman"/>
                <a:cs typeface="Times New Roman"/>
                <a:sym typeface="Times New Roman"/>
              </a:defRPr>
            </a:lvl5pPr>
            <a:lvl6pPr algn="ctr" rtl="0" marR="0" indent="0" marL="2286000">
              <a:lnSpc>
                <a:spcPct val="100000"/>
              </a:lnSpc>
              <a:spcBef>
                <a:spcPts val="400"/>
              </a:spcBef>
              <a:spcAft>
                <a:spcPts val="0"/>
              </a:spcAft>
              <a:buClr>
                <a:schemeClr val="dk1"/>
              </a:buClr>
              <a:buFont typeface="Times New Roman"/>
              <a:buNone/>
              <a:defRPr strike="noStrike" u="none" b="0" cap="none" baseline="0" sz="2000" i="0">
                <a:solidFill>
                  <a:schemeClr val="dk1"/>
                </a:solidFill>
                <a:latin typeface="Times New Roman"/>
                <a:ea typeface="Times New Roman"/>
                <a:cs typeface="Times New Roman"/>
                <a:sym typeface="Times New Roman"/>
              </a:defRPr>
            </a:lvl6pPr>
            <a:lvl7pPr algn="ctr" rtl="0" marR="0" indent="0" marL="2743200">
              <a:lnSpc>
                <a:spcPct val="100000"/>
              </a:lnSpc>
              <a:spcBef>
                <a:spcPts val="400"/>
              </a:spcBef>
              <a:spcAft>
                <a:spcPts val="0"/>
              </a:spcAft>
              <a:buClr>
                <a:schemeClr val="dk1"/>
              </a:buClr>
              <a:buFont typeface="Times New Roman"/>
              <a:buNone/>
              <a:defRPr strike="noStrike" u="none" b="0" cap="none" baseline="0" sz="2000" i="0">
                <a:solidFill>
                  <a:schemeClr val="dk1"/>
                </a:solidFill>
                <a:latin typeface="Times New Roman"/>
                <a:ea typeface="Times New Roman"/>
                <a:cs typeface="Times New Roman"/>
                <a:sym typeface="Times New Roman"/>
              </a:defRPr>
            </a:lvl7pPr>
            <a:lvl8pPr algn="ctr" rtl="0" marR="0" indent="0" marL="3200400">
              <a:lnSpc>
                <a:spcPct val="100000"/>
              </a:lnSpc>
              <a:spcBef>
                <a:spcPts val="400"/>
              </a:spcBef>
              <a:spcAft>
                <a:spcPts val="0"/>
              </a:spcAft>
              <a:buClr>
                <a:schemeClr val="dk1"/>
              </a:buClr>
              <a:buFont typeface="Times New Roman"/>
              <a:buNone/>
              <a:defRPr strike="noStrike" u="none" b="0" cap="none" baseline="0" sz="2000" i="0">
                <a:solidFill>
                  <a:schemeClr val="dk1"/>
                </a:solidFill>
                <a:latin typeface="Times New Roman"/>
                <a:ea typeface="Times New Roman"/>
                <a:cs typeface="Times New Roman"/>
                <a:sym typeface="Times New Roman"/>
              </a:defRPr>
            </a:lvl8pPr>
            <a:lvl9pPr algn="ctr" rtl="0" marR="0" indent="0" marL="3657600">
              <a:lnSpc>
                <a:spcPct val="100000"/>
              </a:lnSpc>
              <a:spcBef>
                <a:spcPts val="400"/>
              </a:spcBef>
              <a:spcAft>
                <a:spcPts val="0"/>
              </a:spcAft>
              <a:buClr>
                <a:schemeClr val="dk1"/>
              </a:buClr>
              <a:buFont typeface="Times New Roman"/>
              <a:buNone/>
              <a:defRPr strike="noStrike" u="none" b="0" cap="none" baseline="0" sz="2000" i="0">
                <a:solidFill>
                  <a:schemeClr val="dk1"/>
                </a:solidFill>
                <a:latin typeface="Times New Roman"/>
                <a:ea typeface="Times New Roman"/>
                <a:cs typeface="Times New Roman"/>
                <a:sym typeface="Times New Roman"/>
              </a:defRPr>
            </a:lvl9pPr>
          </a:lstStyle>
          <a:p/>
        </p:txBody>
      </p:sp>
      <p:sp>
        <p:nvSpPr>
          <p:cNvPr id="31" name="Shape 31"/>
          <p:cNvSpPr txBox="1"/>
          <p:nvPr>
            <p:ph idx="10" type="dt"/>
          </p:nvPr>
        </p:nvSpPr>
        <p:spPr>
          <a:xfrm>
            <a:off y="6248400" x="685800"/>
            <a:ext cy="457200" cx="1904999"/>
          </a:xfrm>
          <a:prstGeom prst="rect">
            <a:avLst/>
          </a:prstGeom>
          <a:noFill/>
          <a:ln>
            <a:noFill/>
          </a:ln>
        </p:spPr>
        <p:txBody>
          <a:bodyPr bIns="91425" rIns="91425" lIns="91425" tIns="91425" anchor="t" anchorCtr="0"/>
          <a:lstStyle>
            <a:lvl1pPr algn="l"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
        <p:nvSpPr>
          <p:cNvPr id="32" name="Shape 32"/>
          <p:cNvSpPr txBox="1"/>
          <p:nvPr>
            <p:ph idx="11" type="ftr"/>
          </p:nvPr>
        </p:nvSpPr>
        <p:spPr>
          <a:xfrm>
            <a:off y="6248400" x="3124200"/>
            <a:ext cy="457200" cx="2895600"/>
          </a:xfrm>
          <a:prstGeom prst="rect">
            <a:avLst/>
          </a:prstGeom>
          <a:noFill/>
          <a:ln>
            <a:noFill/>
          </a:ln>
        </p:spPr>
        <p:txBody>
          <a:bodyPr bIns="91425" rIns="91425" lIns="91425" tIns="91425" anchor="t" anchorCtr="0"/>
          <a:lstStyle>
            <a:lvl1pPr algn="ctr"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
        <p:nvSpPr>
          <p:cNvPr id="33" name="Shape 33"/>
          <p:cNvSpPr txBox="1"/>
          <p:nvPr>
            <p:ph idx="12" type="sldNum"/>
          </p:nvPr>
        </p:nvSpPr>
        <p:spPr>
          <a:xfrm>
            <a:off y="6248400" x="6553200"/>
            <a:ext cy="457200" cx="1904999"/>
          </a:xfrm>
          <a:prstGeom prst="rect">
            <a:avLst/>
          </a:prstGeom>
          <a:noFill/>
          <a:ln>
            <a:noFill/>
          </a:ln>
        </p:spPr>
        <p:txBody>
          <a:bodyPr bIns="91425" rIns="91425" lIns="91425" tIns="91425" anchor="t" anchorCtr="0"/>
          <a:lstStyle>
            <a:lvl1pPr algn="r"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obj" type="obj">
  <p:cSld name="Title and Content">
    <p:spTree>
      <p:nvGrpSpPr>
        <p:cNvPr id="34" name="Shape 34"/>
        <p:cNvGrpSpPr/>
        <p:nvPr/>
      </p:nvGrpSpPr>
      <p:grpSpPr>
        <a:xfrm>
          <a:off y="0" x="0"/>
          <a:ext cy="0" cx="0"/>
          <a:chOff y="0" x="0"/>
          <a:chExt cy="0" cx="0"/>
        </a:xfrm>
      </p:grpSpPr>
      <p:sp>
        <p:nvSpPr>
          <p:cNvPr id="35" name="Shape 35"/>
          <p:cNvSpPr txBox="1"/>
          <p:nvPr>
            <p:ph type="title"/>
          </p:nvPr>
        </p:nvSpPr>
        <p:spPr>
          <a:xfrm>
            <a:off y="609600" x="685800"/>
            <a:ext cy="1143000" cx="7772400"/>
          </a:xfrm>
          <a:prstGeom prst="rect">
            <a:avLst/>
          </a:prstGeom>
          <a:noFill/>
          <a:ln>
            <a:noFill/>
          </a:ln>
        </p:spPr>
        <p:txBody>
          <a:bodyPr bIns="91425" rIns="91425" lIns="91425" tIns="91425" anchor="ctr" anchorCtr="0"/>
          <a:lstStyle>
            <a:lvl1pPr algn="ctr" rtl="0">
              <a:spcBef>
                <a:spcPts val="0"/>
              </a:spcBef>
              <a:spcAft>
                <a:spcPts val="0"/>
              </a:spcAft>
              <a:defRPr sz="4400">
                <a:solidFill>
                  <a:schemeClr val="dk2"/>
                </a:solidFill>
                <a:latin typeface="Times New Roman"/>
                <a:ea typeface="Times New Roman"/>
                <a:cs typeface="Times New Roman"/>
                <a:sym typeface="Times New Roman"/>
              </a:defRPr>
            </a:lvl1pPr>
            <a:lvl2pPr algn="ctr" rtl="0">
              <a:spcBef>
                <a:spcPts val="0"/>
              </a:spcBef>
              <a:spcAft>
                <a:spcPts val="0"/>
              </a:spcAft>
              <a:defRPr sz="4400">
                <a:solidFill>
                  <a:schemeClr val="dk2"/>
                </a:solidFill>
                <a:latin typeface="Times New Roman"/>
                <a:ea typeface="Times New Roman"/>
                <a:cs typeface="Times New Roman"/>
                <a:sym typeface="Times New Roman"/>
              </a:defRPr>
            </a:lvl2pPr>
            <a:lvl3pPr algn="ctr" rtl="0">
              <a:spcBef>
                <a:spcPts val="0"/>
              </a:spcBef>
              <a:spcAft>
                <a:spcPts val="0"/>
              </a:spcAft>
              <a:defRPr sz="4400">
                <a:solidFill>
                  <a:schemeClr val="dk2"/>
                </a:solidFill>
                <a:latin typeface="Times New Roman"/>
                <a:ea typeface="Times New Roman"/>
                <a:cs typeface="Times New Roman"/>
                <a:sym typeface="Times New Roman"/>
              </a:defRPr>
            </a:lvl3pPr>
            <a:lvl4pPr algn="ctr" rtl="0">
              <a:spcBef>
                <a:spcPts val="0"/>
              </a:spcBef>
              <a:spcAft>
                <a:spcPts val="0"/>
              </a:spcAft>
              <a:defRPr sz="4400">
                <a:solidFill>
                  <a:schemeClr val="dk2"/>
                </a:solidFill>
                <a:latin typeface="Times New Roman"/>
                <a:ea typeface="Times New Roman"/>
                <a:cs typeface="Times New Roman"/>
                <a:sym typeface="Times New Roman"/>
              </a:defRPr>
            </a:lvl4pPr>
            <a:lvl5pPr algn="ctr" rtl="0">
              <a:spcBef>
                <a:spcPts val="0"/>
              </a:spcBef>
              <a:spcAft>
                <a:spcPts val="0"/>
              </a:spcAft>
              <a:defRPr sz="4400">
                <a:solidFill>
                  <a:schemeClr val="dk2"/>
                </a:solidFill>
                <a:latin typeface="Times New Roman"/>
                <a:ea typeface="Times New Roman"/>
                <a:cs typeface="Times New Roman"/>
                <a:sym typeface="Times New Roman"/>
              </a:defRPr>
            </a:lvl5pPr>
            <a:lvl6pPr algn="ctr" rtl="0" marL="457200">
              <a:spcBef>
                <a:spcPts val="0"/>
              </a:spcBef>
              <a:spcAft>
                <a:spcPts val="0"/>
              </a:spcAft>
              <a:defRPr sz="4400">
                <a:solidFill>
                  <a:schemeClr val="dk2"/>
                </a:solidFill>
                <a:latin typeface="Times New Roman"/>
                <a:ea typeface="Times New Roman"/>
                <a:cs typeface="Times New Roman"/>
                <a:sym typeface="Times New Roman"/>
              </a:defRPr>
            </a:lvl6pPr>
            <a:lvl7pPr algn="ctr" rtl="0" marL="914400">
              <a:spcBef>
                <a:spcPts val="0"/>
              </a:spcBef>
              <a:spcAft>
                <a:spcPts val="0"/>
              </a:spcAft>
              <a:defRPr sz="4400">
                <a:solidFill>
                  <a:schemeClr val="dk2"/>
                </a:solidFill>
                <a:latin typeface="Times New Roman"/>
                <a:ea typeface="Times New Roman"/>
                <a:cs typeface="Times New Roman"/>
                <a:sym typeface="Times New Roman"/>
              </a:defRPr>
            </a:lvl7pPr>
            <a:lvl8pPr algn="ctr" rtl="0" marL="1371600">
              <a:spcBef>
                <a:spcPts val="0"/>
              </a:spcBef>
              <a:spcAft>
                <a:spcPts val="0"/>
              </a:spcAft>
              <a:defRPr sz="4400">
                <a:solidFill>
                  <a:schemeClr val="dk2"/>
                </a:solidFill>
                <a:latin typeface="Times New Roman"/>
                <a:ea typeface="Times New Roman"/>
                <a:cs typeface="Times New Roman"/>
                <a:sym typeface="Times New Roman"/>
              </a:defRPr>
            </a:lvl8pPr>
            <a:lvl9pPr algn="ctr" rtl="0" marL="1828800">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id="36" name="Shape 36"/>
          <p:cNvSpPr txBox="1"/>
          <p:nvPr>
            <p:ph idx="1" type="body"/>
          </p:nvPr>
        </p:nvSpPr>
        <p:spPr>
          <a:xfrm>
            <a:off y="1981200" x="685800"/>
            <a:ext cy="4114800" cx="7772400"/>
          </a:xfrm>
          <a:prstGeom prst="rect">
            <a:avLst/>
          </a:prstGeom>
          <a:noFill/>
          <a:ln>
            <a:noFill/>
          </a:ln>
        </p:spPr>
        <p:txBody>
          <a:bodyPr bIns="91425" rIns="91425" lIns="91425" tIns="91425" anchor="t" anchorCtr="0"/>
          <a:lstStyle>
            <a:lvl1pPr algn="l" rtl="0" indent="-107950" marL="342900">
              <a:spcBef>
                <a:spcPts val="640"/>
              </a:spcBef>
              <a:spcAft>
                <a:spcPts val="0"/>
              </a:spcAft>
              <a:buClr>
                <a:schemeClr val="dk1"/>
              </a:buClr>
              <a:buFont typeface="Arial"/>
              <a:buChar char="•"/>
              <a:defRPr sz="3200">
                <a:solidFill>
                  <a:schemeClr val="dk1"/>
                </a:solidFill>
                <a:latin typeface="Times New Roman"/>
                <a:ea typeface="Times New Roman"/>
                <a:cs typeface="Times New Roman"/>
                <a:sym typeface="Times New Roman"/>
              </a:defRPr>
            </a:lvl1pPr>
            <a:lvl2pPr algn="l" rtl="0" indent="-76200" marL="742950">
              <a:spcBef>
                <a:spcPts val="560"/>
              </a:spcBef>
              <a:spcAft>
                <a:spcPts val="0"/>
              </a:spcAft>
              <a:buClr>
                <a:schemeClr val="dk1"/>
              </a:buClr>
              <a:buFont typeface="Arial"/>
              <a:buChar char="•"/>
              <a:defRPr sz="2800">
                <a:solidFill>
                  <a:schemeClr val="dk1"/>
                </a:solidFill>
                <a:latin typeface="Times New Roman"/>
                <a:ea typeface="Times New Roman"/>
                <a:cs typeface="Times New Roman"/>
                <a:sym typeface="Times New Roman"/>
              </a:defRPr>
            </a:lvl2pPr>
            <a:lvl3pPr algn="l" rtl="0" indent="-47625" marL="1143000">
              <a:spcBef>
                <a:spcPts val="480"/>
              </a:spcBef>
              <a:spcAft>
                <a:spcPts val="0"/>
              </a:spcAft>
              <a:buClr>
                <a:schemeClr val="dk1"/>
              </a:buClr>
              <a:buFont typeface="Arial"/>
              <a:buChar char="•"/>
              <a:defRPr sz="2400">
                <a:solidFill>
                  <a:schemeClr val="dk1"/>
                </a:solidFill>
                <a:latin typeface="Times New Roman"/>
                <a:ea typeface="Times New Roman"/>
                <a:cs typeface="Times New Roman"/>
                <a:sym typeface="Times New Roman"/>
              </a:defRPr>
            </a:lvl3pPr>
            <a:lvl4pPr algn="l" rtl="0" indent="-76200" marL="16002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4pPr>
            <a:lvl5pPr algn="l" rtl="0" indent="-76200" marL="20574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5pPr>
            <a:lvl6pPr algn="l" rtl="0" indent="-76200" marL="25146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6pPr>
            <a:lvl7pPr algn="l" rtl="0" indent="-76200" marL="29718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7pPr>
            <a:lvl8pPr algn="l" rtl="0" indent="-76200" marL="34290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8pPr>
            <a:lvl9pPr algn="l" rtl="0" indent="-76200" marL="38862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9pPr>
          </a:lstStyle>
          <a:p/>
        </p:txBody>
      </p:sp>
      <p:sp>
        <p:nvSpPr>
          <p:cNvPr id="37" name="Shape 37"/>
          <p:cNvSpPr txBox="1"/>
          <p:nvPr>
            <p:ph idx="10" type="dt"/>
          </p:nvPr>
        </p:nvSpPr>
        <p:spPr>
          <a:xfrm>
            <a:off y="6248400" x="685800"/>
            <a:ext cy="457200" cx="1904999"/>
          </a:xfrm>
          <a:prstGeom prst="rect">
            <a:avLst/>
          </a:prstGeom>
          <a:noFill/>
          <a:ln>
            <a:noFill/>
          </a:ln>
        </p:spPr>
        <p:txBody>
          <a:bodyPr bIns="91425" rIns="91425" lIns="91425" tIns="91425" anchor="t" anchorCtr="0"/>
          <a:lstStyle>
            <a:lvl1pPr algn="l"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
        <p:nvSpPr>
          <p:cNvPr id="38" name="Shape 38"/>
          <p:cNvSpPr txBox="1"/>
          <p:nvPr>
            <p:ph idx="11" type="ftr"/>
          </p:nvPr>
        </p:nvSpPr>
        <p:spPr>
          <a:xfrm>
            <a:off y="6248400" x="3124200"/>
            <a:ext cy="457200" cx="2895600"/>
          </a:xfrm>
          <a:prstGeom prst="rect">
            <a:avLst/>
          </a:prstGeom>
          <a:noFill/>
          <a:ln>
            <a:noFill/>
          </a:ln>
        </p:spPr>
        <p:txBody>
          <a:bodyPr bIns="91425" rIns="91425" lIns="91425" tIns="91425" anchor="t" anchorCtr="0"/>
          <a:lstStyle>
            <a:lvl1pPr algn="ctr"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
        <p:nvSpPr>
          <p:cNvPr id="39" name="Shape 39"/>
          <p:cNvSpPr txBox="1"/>
          <p:nvPr>
            <p:ph idx="12" type="sldNum"/>
          </p:nvPr>
        </p:nvSpPr>
        <p:spPr>
          <a:xfrm>
            <a:off y="6248400" x="6553200"/>
            <a:ext cy="457200" cx="1904999"/>
          </a:xfrm>
          <a:prstGeom prst="rect">
            <a:avLst/>
          </a:prstGeom>
          <a:noFill/>
          <a:ln>
            <a:noFill/>
          </a:ln>
        </p:spPr>
        <p:txBody>
          <a:bodyPr bIns="91425" rIns="91425" lIns="91425" tIns="91425" anchor="t" anchorCtr="0"/>
          <a:lstStyle>
            <a:lvl1pPr algn="r"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secHead" type="secHead">
  <p:cSld name="Section Header">
    <p:spTree>
      <p:nvGrpSpPr>
        <p:cNvPr id="40" name="Shape 40"/>
        <p:cNvGrpSpPr/>
        <p:nvPr/>
      </p:nvGrpSpPr>
      <p:grpSpPr>
        <a:xfrm>
          <a:off y="0" x="0"/>
          <a:ext cy="0" cx="0"/>
          <a:chOff y="0" x="0"/>
          <a:chExt cy="0" cx="0"/>
        </a:xfrm>
      </p:grpSpPr>
      <p:sp>
        <p:nvSpPr>
          <p:cNvPr id="41" name="Shape 41"/>
          <p:cNvSpPr txBox="1"/>
          <p:nvPr>
            <p:ph type="title"/>
          </p:nvPr>
        </p:nvSpPr>
        <p:spPr>
          <a:xfrm>
            <a:off y="4406900" x="722312"/>
            <a:ext cy="1362075" cx="7772400"/>
          </a:xfrm>
          <a:prstGeom prst="rect">
            <a:avLst/>
          </a:prstGeom>
          <a:noFill/>
          <a:ln>
            <a:noFill/>
          </a:ln>
        </p:spPr>
        <p:txBody>
          <a:bodyPr bIns="91425" rIns="91425" lIns="91425" tIns="91425" anchor="t" anchorCtr="0"/>
          <a:lstStyle>
            <a:lvl1pPr algn="l" rtl="0">
              <a:defRPr b="1" cap="small" sz="4000"/>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42" name="Shape 42"/>
          <p:cNvSpPr txBox="1"/>
          <p:nvPr>
            <p:ph idx="1" type="body"/>
          </p:nvPr>
        </p:nvSpPr>
        <p:spPr>
          <a:xfrm>
            <a:off y="2906713" x="722312"/>
            <a:ext cy="1500187" cx="7772400"/>
          </a:xfrm>
          <a:prstGeom prst="rect">
            <a:avLst/>
          </a:prstGeom>
          <a:noFill/>
          <a:ln>
            <a:noFill/>
          </a:ln>
        </p:spPr>
        <p:txBody>
          <a:bodyPr bIns="91425" rIns="91425" lIns="91425" tIns="91425" anchor="b" anchorCtr="0"/>
          <a:lstStyle>
            <a:lvl1pPr rtl="0" indent="0" marL="0">
              <a:buFont typeface="Times New Roman"/>
              <a:buNone/>
              <a:defRPr sz="2000"/>
            </a:lvl1pPr>
            <a:lvl2pPr rtl="0" indent="0" marL="457200">
              <a:buFont typeface="Times New Roman"/>
              <a:buNone/>
              <a:defRPr sz="1800"/>
            </a:lvl2pPr>
            <a:lvl3pPr rtl="0" indent="0" marL="914400">
              <a:buFont typeface="Times New Roman"/>
              <a:buNone/>
              <a:defRPr sz="1600"/>
            </a:lvl3pPr>
            <a:lvl4pPr rtl="0" indent="0" marL="1371600">
              <a:buFont typeface="Times New Roman"/>
              <a:buNone/>
              <a:defRPr sz="1400"/>
            </a:lvl4pPr>
            <a:lvl5pPr rtl="0" indent="0" marL="1828800">
              <a:buFont typeface="Times New Roman"/>
              <a:buNone/>
              <a:defRPr sz="1400"/>
            </a:lvl5pPr>
            <a:lvl6pPr rtl="0" indent="0" marL="2286000">
              <a:buFont typeface="Times New Roman"/>
              <a:buNone/>
              <a:defRPr sz="1400"/>
            </a:lvl6pPr>
            <a:lvl7pPr rtl="0" indent="0" marL="2743200">
              <a:buFont typeface="Times New Roman"/>
              <a:buNone/>
              <a:defRPr sz="1400"/>
            </a:lvl7pPr>
            <a:lvl8pPr rtl="0" indent="0" marL="3200400">
              <a:buFont typeface="Times New Roman"/>
              <a:buNone/>
              <a:defRPr sz="1400"/>
            </a:lvl8pPr>
            <a:lvl9pPr rtl="0" indent="0" marL="3657600">
              <a:buFont typeface="Times New Roman"/>
              <a:buNone/>
              <a:defRPr sz="1400"/>
            </a:lvl9pPr>
          </a:lstStyle>
          <a:p/>
        </p:txBody>
      </p:sp>
      <p:sp>
        <p:nvSpPr>
          <p:cNvPr id="43" name="Shape 43"/>
          <p:cNvSpPr txBox="1"/>
          <p:nvPr>
            <p:ph idx="10" type="dt"/>
          </p:nvPr>
        </p:nvSpPr>
        <p:spPr>
          <a:xfrm>
            <a:off y="6248400" x="685800"/>
            <a:ext cy="457200" cx="1904999"/>
          </a:xfrm>
          <a:prstGeom prst="rect">
            <a:avLst/>
          </a:prstGeom>
          <a:noFill/>
          <a:ln>
            <a:noFill/>
          </a:ln>
        </p:spPr>
        <p:txBody>
          <a:bodyPr bIns="91425" rIns="91425" lIns="91425" tIns="91425" anchor="t" anchorCtr="0"/>
          <a:lstStyle>
            <a:lvl1pPr algn="l"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
        <p:nvSpPr>
          <p:cNvPr id="44" name="Shape 44"/>
          <p:cNvSpPr txBox="1"/>
          <p:nvPr>
            <p:ph idx="11" type="ftr"/>
          </p:nvPr>
        </p:nvSpPr>
        <p:spPr>
          <a:xfrm>
            <a:off y="6248400" x="3124200"/>
            <a:ext cy="457200" cx="2895600"/>
          </a:xfrm>
          <a:prstGeom prst="rect">
            <a:avLst/>
          </a:prstGeom>
          <a:noFill/>
          <a:ln>
            <a:noFill/>
          </a:ln>
        </p:spPr>
        <p:txBody>
          <a:bodyPr bIns="91425" rIns="91425" lIns="91425" tIns="91425" anchor="t" anchorCtr="0"/>
          <a:lstStyle>
            <a:lvl1pPr algn="ctr"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
        <p:nvSpPr>
          <p:cNvPr id="45" name="Shape 45"/>
          <p:cNvSpPr txBox="1"/>
          <p:nvPr>
            <p:ph idx="12" type="sldNum"/>
          </p:nvPr>
        </p:nvSpPr>
        <p:spPr>
          <a:xfrm>
            <a:off y="6248400" x="6553200"/>
            <a:ext cy="457200" cx="1904999"/>
          </a:xfrm>
          <a:prstGeom prst="rect">
            <a:avLst/>
          </a:prstGeom>
          <a:noFill/>
          <a:ln>
            <a:noFill/>
          </a:ln>
        </p:spPr>
        <p:txBody>
          <a:bodyPr bIns="91425" rIns="91425" lIns="91425" tIns="91425" anchor="t" anchorCtr="0"/>
          <a:lstStyle>
            <a:lvl1pPr algn="r"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3.xml" Type="http://schemas.openxmlformats.org/officeDocument/2006/relationships/theme" Id="rId7"/></Relationships>
</file>

<file path=ppt/slideMasters/_rels/slideMaster2.xml.rels><?xml version="1.0" encoding="UTF-8" standalone="yes"?><Relationships xmlns="http://schemas.openxmlformats.org/package/2006/relationships"><Relationship Target="../theme/theme6.xml" Type="http://schemas.openxmlformats.org/officeDocument/2006/relationships/theme" Id="rId14"/><Relationship Target="../slideLayouts/slideLayout7.xml" Type="http://schemas.openxmlformats.org/officeDocument/2006/relationships/slideLayout" Id="rId2"/><Relationship Target="../slideLayouts/slideLayout17.xml" Type="http://schemas.openxmlformats.org/officeDocument/2006/relationships/slideLayout" Id="rId12"/><Relationship Target="../media/image23.png" Type="http://schemas.openxmlformats.org/officeDocument/2006/relationships/image" Id="rId1"/><Relationship Target="../slideLayouts/slideLayout18.xml" Type="http://schemas.openxmlformats.org/officeDocument/2006/relationships/slideLayout" Id="rId13"/><Relationship Target="../slideLayouts/slideLayout9.xml" Type="http://schemas.openxmlformats.org/officeDocument/2006/relationships/slideLayout" Id="rId4"/><Relationship Target="../slideLayouts/slideLayout15.xml" Type="http://schemas.openxmlformats.org/officeDocument/2006/relationships/slideLayout" Id="rId10"/><Relationship Target="../slideLayouts/slideLayout8.xml" Type="http://schemas.openxmlformats.org/officeDocument/2006/relationships/slideLayout" Id="rId3"/><Relationship Target="../slideLayouts/slideLayout16.xml" Type="http://schemas.openxmlformats.org/officeDocument/2006/relationships/slideLayout" Id="rId11"/><Relationship Target="../slideLayouts/slideLayout14.xml" Type="http://schemas.openxmlformats.org/officeDocument/2006/relationships/slideLayout" Id="rId9"/><Relationship Target="../slideLayouts/slideLayout11.xml" Type="http://schemas.openxmlformats.org/officeDocument/2006/relationships/slideLayout" Id="rId6"/><Relationship Target="../slideLayouts/slideLayout10.xml" Type="http://schemas.openxmlformats.org/officeDocument/2006/relationships/slideLayout" Id="rId5"/><Relationship Target="../slideLayouts/slideLayout13.xml" Type="http://schemas.openxmlformats.org/officeDocument/2006/relationships/slideLayout" Id="rId8"/><Relationship Target="../slideLayouts/slideLayout12.xml" Type="http://schemas.openxmlformats.org/officeDocument/2006/relationships/slideLayout" Id="rId7"/></Relationships>
</file>

<file path=ppt/slideMasters/_rels/slideMaster3.xml.rels><?xml version="1.0" encoding="UTF-8" standalone="yes"?><Relationships xmlns="http://schemas.openxmlformats.org/package/2006/relationships"><Relationship Target="../slideLayouts/slideLayout19.xml" Type="http://schemas.openxmlformats.org/officeDocument/2006/relationships/slideLayout" Id="rId2"/><Relationship Target="../media/image00.png" Type="http://schemas.openxmlformats.org/officeDocument/2006/relationships/image" Id="rId1"/><Relationship Target="../theme/theme5.xml" Type="http://schemas.openxmlformats.org/officeDocument/2006/relationships/theme" Id="rId4"/><Relationship Target="../slideLayouts/slideLayout20.xml" Type="http://schemas.openxmlformats.org/officeDocument/2006/relationships/slideLayout" Id="rId3"/></Relationships>
</file>

<file path=ppt/slideMasters/_rels/slideMaster4.xml.rels><?xml version="1.0" encoding="UTF-8" standalone="yes"?><Relationships xmlns="http://schemas.openxmlformats.org/package/2006/relationships"><Relationship Target="../slideLayouts/slideLayout21.xml" Type="http://schemas.openxmlformats.org/officeDocument/2006/relationships/slideLayout" Id="rId2"/><Relationship Target="../media/image00.png" Type="http://schemas.openxmlformats.org/officeDocument/2006/relationships/image" Id="rId1"/><Relationship Target="../theme/theme8.xml" Type="http://schemas.openxmlformats.org/officeDocument/2006/relationships/theme" Id="rId3"/></Relationships>
</file>

<file path=ppt/slideMasters/_rels/slideMaster5.xml.rels><?xml version="1.0" encoding="UTF-8" standalone="yes"?><Relationships xmlns="http://schemas.openxmlformats.org/package/2006/relationships"><Relationship Target="../theme/theme7.xml" Type="http://schemas.openxmlformats.org/officeDocument/2006/relationships/theme" Id="rId12"/><Relationship Target="../slideLayouts/slideLayout22.xml" Type="http://schemas.openxmlformats.org/officeDocument/2006/relationships/slideLayout" Id="rId2"/><Relationship Target="../media/image00.png" Type="http://schemas.openxmlformats.org/officeDocument/2006/relationships/image" Id="rId1"/><Relationship Target="../slideLayouts/slideLayout30.xml" Type="http://schemas.openxmlformats.org/officeDocument/2006/relationships/slideLayout" Id="rId10"/><Relationship Target="../slideLayouts/slideLayout24.xml" Type="http://schemas.openxmlformats.org/officeDocument/2006/relationships/slideLayout" Id="rId4"/><Relationship Target="../slideLayouts/slideLayout31.xml" Type="http://schemas.openxmlformats.org/officeDocument/2006/relationships/slideLayout" Id="rId11"/><Relationship Target="../slideLayouts/slideLayout23.xml" Type="http://schemas.openxmlformats.org/officeDocument/2006/relationships/slideLayout" Id="rId3"/><Relationship Target="../slideLayouts/slideLayout29.xml" Type="http://schemas.openxmlformats.org/officeDocument/2006/relationships/slideLayout" Id="rId9"/><Relationship Target="../slideLayouts/slideLayout26.xml" Type="http://schemas.openxmlformats.org/officeDocument/2006/relationships/slideLayout" Id="rId6"/><Relationship Target="../slideLayouts/slideLayout25.xml" Type="http://schemas.openxmlformats.org/officeDocument/2006/relationships/slideLayout" Id="rId5"/><Relationship Target="../slideLayouts/slideLayout28.xml" Type="http://schemas.openxmlformats.org/officeDocument/2006/relationships/slideLayout" Id="rId8"/><Relationship Target="../slideLayouts/slideLayout27.xml" Type="http://schemas.openxmlformats.org/officeDocument/2006/relationships/slideLayout" Id="rId7"/></Relationships>
</file>

<file path=ppt/slideMasters/_rels/slideMaster6.xml.rels><?xml version="1.0" encoding="UTF-8" standalone="yes"?><Relationships xmlns="http://schemas.openxmlformats.org/package/2006/relationships"><Relationship Target="../slideLayouts/slideLayout42.xml" Type="http://schemas.openxmlformats.org/officeDocument/2006/relationships/slideLayout" Id="rId12"/><Relationship Target="../slideLayouts/slideLayout32.xml" Type="http://schemas.openxmlformats.org/officeDocument/2006/relationships/slideLayout" Id="rId2"/><Relationship Target="../theme/theme9.xml" Type="http://schemas.openxmlformats.org/officeDocument/2006/relationships/theme" Id="rId13"/><Relationship Target="../media/image01.jpg" Type="http://schemas.openxmlformats.org/officeDocument/2006/relationships/image" Id="rId1"/><Relationship Target="../slideLayouts/slideLayout40.xml" Type="http://schemas.openxmlformats.org/officeDocument/2006/relationships/slideLayout" Id="rId10"/><Relationship Target="../slideLayouts/slideLayout34.xml" Type="http://schemas.openxmlformats.org/officeDocument/2006/relationships/slideLayout" Id="rId4"/><Relationship Target="../slideLayouts/slideLayout41.xml" Type="http://schemas.openxmlformats.org/officeDocument/2006/relationships/slideLayout" Id="rId11"/><Relationship Target="../slideLayouts/slideLayout33.xml" Type="http://schemas.openxmlformats.org/officeDocument/2006/relationships/slideLayout" Id="rId3"/><Relationship Target="../slideLayouts/slideLayout39.xml" Type="http://schemas.openxmlformats.org/officeDocument/2006/relationships/slideLayout" Id="rId9"/><Relationship Target="../slideLayouts/slideLayout36.xml" Type="http://schemas.openxmlformats.org/officeDocument/2006/relationships/slideLayout" Id="rId6"/><Relationship Target="../slideLayouts/slideLayout35.xml" Type="http://schemas.openxmlformats.org/officeDocument/2006/relationships/slideLayout" Id="rId5"/><Relationship Target="../slideLayouts/slideLayout38.xml" Type="http://schemas.openxmlformats.org/officeDocument/2006/relationships/slideLayout" Id="rId8"/><Relationship Target="../slideLayouts/slideLayout37.xml" Type="http://schemas.openxmlformats.org/officeDocument/2006/relationships/slideLayout" Id="rId7"/></Relationships>
</file>

<file path=ppt/slideMasters/_rels/slideMaster7.xml.rels><?xml version="1.0" encoding="UTF-8" standalone="yes"?><Relationships xmlns="http://schemas.openxmlformats.org/package/2006/relationships"><Relationship Target="../media/image03.jpg" Type="http://schemas.openxmlformats.org/officeDocument/2006/relationships/image" Id="rId2"/><Relationship Target="../media/image02.jpg" Type="http://schemas.openxmlformats.org/officeDocument/2006/relationships/image" Id="rId1"/><Relationship Target="../slideLayouts/slideLayout44.xml" Type="http://schemas.openxmlformats.org/officeDocument/2006/relationships/slideLayout" Id="rId4"/><Relationship Target="../slideLayouts/slideLayout43.xml" Type="http://schemas.openxmlformats.org/officeDocument/2006/relationships/slideLayout" Id="rId3"/><Relationship Target="../theme/theme2.xml" Type="http://schemas.openxmlformats.org/officeDocument/2006/relationships/theme" Id="rId5"/></Relationships>
</file>

<file path=ppt/slideMasters/_rels/slideMaster8.xml.rels><?xml version="1.0" encoding="UTF-8" standalone="yes"?><Relationships xmlns="http://schemas.openxmlformats.org/package/2006/relationships"><Relationship Target="../theme/theme1.xml" Type="http://schemas.openxmlformats.org/officeDocument/2006/relationships/theme" Id="rId12"/><Relationship Target="../slideLayouts/slideLayout45.xml" Type="http://schemas.openxmlformats.org/officeDocument/2006/relationships/slideLayout" Id="rId2"/><Relationship Target="../media/image08.jpg" Type="http://schemas.openxmlformats.org/officeDocument/2006/relationships/image" Id="rId1"/><Relationship Target="../slideLayouts/slideLayout53.xml" Type="http://schemas.openxmlformats.org/officeDocument/2006/relationships/slideLayout" Id="rId10"/><Relationship Target="../slideLayouts/slideLayout47.xml" Type="http://schemas.openxmlformats.org/officeDocument/2006/relationships/slideLayout" Id="rId4"/><Relationship Target="../slideLayouts/slideLayout54.xml" Type="http://schemas.openxmlformats.org/officeDocument/2006/relationships/slideLayout" Id="rId11"/><Relationship Target="../slideLayouts/slideLayout46.xml" Type="http://schemas.openxmlformats.org/officeDocument/2006/relationships/slideLayout" Id="rId3"/><Relationship Target="../slideLayouts/slideLayout52.xml" Type="http://schemas.openxmlformats.org/officeDocument/2006/relationships/slideLayout" Id="rId9"/><Relationship Target="../slideLayouts/slideLayout49.xml" Type="http://schemas.openxmlformats.org/officeDocument/2006/relationships/slideLayout" Id="rId6"/><Relationship Target="../slideLayouts/slideLayout48.xml" Type="http://schemas.openxmlformats.org/officeDocument/2006/relationships/slideLayout" Id="rId5"/><Relationship Target="../slideLayouts/slideLayout51.xml" Type="http://schemas.openxmlformats.org/officeDocument/2006/relationships/slideLayout" Id="rId8"/><Relationship Target="../slideLayouts/slideLayout50.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1pPr>
            <a:lvl2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2pPr>
            <a:lvl3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3pPr>
            <a:lvl4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4pPr>
            <a:lvl5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5pPr>
            <a:lvl6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6pPr>
            <a:lvl7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7pPr>
            <a:lvl8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8pPr>
            <a:lvl9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9pPr>
          </a:lstStyle>
          <a:p/>
        </p:txBody>
      </p:sp>
      <p:sp>
        <p:nvSpPr>
          <p:cNvPr id="6" name="Shape 6"/>
          <p:cNvSpPr txBox="1"/>
          <p:nvPr>
            <p:ph idx="1" type="body"/>
          </p:nvPr>
        </p:nvSpPr>
        <p:spPr>
          <a:xfrm>
            <a:off y="1600200" x="457200"/>
            <a:ext cy="4967574" cx="8229600"/>
          </a:xfrm>
          <a:prstGeom prst="rect">
            <a:avLst/>
          </a:prstGeom>
          <a:noFill/>
          <a:ln>
            <a:noFill/>
          </a:ln>
        </p:spPr>
        <p:txBody>
          <a:bodyPr bIns="91425" rIns="91425" lIns="91425" tIns="91425" anchor="t" anchorCtr="0"/>
          <a:lstStyle>
            <a:lvl1pPr algn="l" rtl="0" indent="-342900" marL="342900">
              <a:spcBef>
                <a:spcPts val="600"/>
              </a:spcBef>
              <a:buClr>
                <a:schemeClr val="dk1"/>
              </a:buClr>
              <a:buSzPct val="166666"/>
              <a:buFont typeface="Arial"/>
              <a:buChar char="•"/>
              <a:defRPr strike="noStrike" u="none" b="0" cap="none" baseline="0" sz="3000" i="0">
                <a:solidFill>
                  <a:schemeClr val="dk1"/>
                </a:solidFill>
                <a:latin typeface="Arial"/>
                <a:ea typeface="Arial"/>
                <a:cs typeface="Arial"/>
                <a:sym typeface="Arial"/>
              </a:defRPr>
            </a:lvl1pPr>
            <a:lvl2pPr algn="l" rtl="0" indent="-285750" marL="742950">
              <a:spcBef>
                <a:spcPts val="480"/>
              </a:spcBef>
              <a:buClr>
                <a:schemeClr val="dk1"/>
              </a:buClr>
              <a:buSzPct val="100000"/>
              <a:buFont typeface="Courier New"/>
              <a:buChar char="o"/>
              <a:defRPr strike="noStrike" u="none" b="0" cap="none" baseline="0" sz="2400" i="0">
                <a:solidFill>
                  <a:schemeClr val="dk1"/>
                </a:solidFill>
                <a:latin typeface="Arial"/>
                <a:ea typeface="Arial"/>
                <a:cs typeface="Arial"/>
                <a:sym typeface="Arial"/>
              </a:defRPr>
            </a:lvl2pPr>
            <a:lvl3pPr algn="l" rtl="0" indent="-228600" marL="1143000">
              <a:spcBef>
                <a:spcPts val="480"/>
              </a:spcBef>
              <a:buClr>
                <a:schemeClr val="dk1"/>
              </a:buClr>
              <a:buSzPct val="100000"/>
              <a:buFont typeface="Wingdings"/>
              <a:buChar char="§"/>
              <a:defRPr strike="noStrike" u="none" b="0" cap="none" baseline="0" sz="2400" i="0">
                <a:solidFill>
                  <a:schemeClr val="dk1"/>
                </a:solidFill>
                <a:latin typeface="Arial"/>
                <a:ea typeface="Arial"/>
                <a:cs typeface="Arial"/>
                <a:sym typeface="Arial"/>
              </a:defRPr>
            </a:lvl3pPr>
            <a:lvl4pPr algn="l" rtl="0" indent="-228600" marL="1600200">
              <a:spcBef>
                <a:spcPts val="360"/>
              </a:spcBef>
              <a:buClr>
                <a:schemeClr val="dk1"/>
              </a:buClr>
              <a:buSzPct val="166666"/>
              <a:buFont typeface="Arial"/>
              <a:buChar char="•"/>
              <a:defRPr strike="noStrike" u="none" b="0" cap="none" baseline="0" sz="1800" i="0">
                <a:solidFill>
                  <a:schemeClr val="dk1"/>
                </a:solidFill>
                <a:latin typeface="Arial"/>
                <a:ea typeface="Arial"/>
                <a:cs typeface="Arial"/>
                <a:sym typeface="Arial"/>
              </a:defRPr>
            </a:lvl4pPr>
            <a:lvl5pPr algn="l" rtl="0" indent="-228600" marL="2057400">
              <a:spcBef>
                <a:spcPts val="360"/>
              </a:spcBef>
              <a:buClr>
                <a:schemeClr val="dk1"/>
              </a:buClr>
              <a:buSzPct val="100000"/>
              <a:buFont typeface="Courier New"/>
              <a:buChar char="o"/>
              <a:defRPr strike="noStrike" u="none" b="0" cap="none" baseline="0" sz="1800" i="0">
                <a:solidFill>
                  <a:schemeClr val="dk1"/>
                </a:solidFill>
                <a:latin typeface="Arial"/>
                <a:ea typeface="Arial"/>
                <a:cs typeface="Arial"/>
                <a:sym typeface="Arial"/>
              </a:defRPr>
            </a:lvl5pPr>
            <a:lvl6pPr algn="l" rtl="0" indent="-228600" marL="2514600">
              <a:spcBef>
                <a:spcPts val="360"/>
              </a:spcBef>
              <a:buClr>
                <a:schemeClr val="dk1"/>
              </a:buClr>
              <a:buSzPct val="100000"/>
              <a:buFont typeface="Wingdings"/>
              <a:buChar char="§"/>
              <a:defRPr strike="noStrike" u="none" b="0" cap="none" baseline="0" sz="1800" i="0">
                <a:solidFill>
                  <a:schemeClr val="dk1"/>
                </a:solidFill>
                <a:latin typeface="Arial"/>
                <a:ea typeface="Arial"/>
                <a:cs typeface="Arial"/>
                <a:sym typeface="Arial"/>
              </a:defRPr>
            </a:lvl6pPr>
            <a:lvl7pPr algn="l" rtl="0" indent="-228600" marL="2971800">
              <a:spcBef>
                <a:spcPts val="360"/>
              </a:spcBef>
              <a:buClr>
                <a:schemeClr val="dk1"/>
              </a:buClr>
              <a:buSzPct val="166666"/>
              <a:buFont typeface="Arial"/>
              <a:buChar char="•"/>
              <a:defRPr strike="noStrike" u="none" b="0" cap="none" baseline="0" sz="1800" i="0">
                <a:solidFill>
                  <a:schemeClr val="dk1"/>
                </a:solidFill>
                <a:latin typeface="Arial"/>
                <a:ea typeface="Arial"/>
                <a:cs typeface="Arial"/>
                <a:sym typeface="Arial"/>
              </a:defRPr>
            </a:lvl7pPr>
            <a:lvl8pPr algn="l" rtl="0" indent="-228600" marL="3429000">
              <a:spcBef>
                <a:spcPts val="360"/>
              </a:spcBef>
              <a:buClr>
                <a:schemeClr val="dk1"/>
              </a:buClr>
              <a:buSzPct val="100000"/>
              <a:buFont typeface="Courier New"/>
              <a:buChar char="o"/>
              <a:defRPr strike="noStrike" u="none" b="0" cap="none" baseline="0" sz="1800" i="0">
                <a:solidFill>
                  <a:schemeClr val="dk1"/>
                </a:solidFill>
                <a:latin typeface="Arial"/>
                <a:ea typeface="Arial"/>
                <a:cs typeface="Arial"/>
                <a:sym typeface="Arial"/>
              </a:defRPr>
            </a:lvl8pPr>
            <a:lvl9pPr algn="l" rtl="0" indent="-228600" marL="3886200">
              <a:spcBef>
                <a:spcPts val="360"/>
              </a:spcBef>
              <a:buClr>
                <a:schemeClr val="dk1"/>
              </a:buClr>
              <a:buSzPct val="100000"/>
              <a:buFont typeface="Wingdings"/>
              <a:buChar char="§"/>
              <a:defRPr strike="noStrike" u="none" b="0" cap="none" baseline="0" sz="1800" i="0">
                <a:solidFill>
                  <a:schemeClr val="dk1"/>
                </a:solidFill>
                <a:latin typeface="Arial"/>
                <a:ea typeface="Arial"/>
                <a:cs typeface="Arial"/>
                <a:sym typeface="Aria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stretch>
            <a:fillRect/>
          </a:stretch>
        </a:blipFill>
      </p:bgPr>
    </p:bg>
    <p:spTree>
      <p:nvGrpSpPr>
        <p:cNvPr id="22" name="Shape 22"/>
        <p:cNvGrpSpPr/>
        <p:nvPr/>
      </p:nvGrpSpPr>
      <p:grpSpPr>
        <a:xfrm>
          <a:off y="0" x="0"/>
          <a:ext cy="0" cx="0"/>
          <a:chOff y="0" x="0"/>
          <a:chExt cy="0" cx="0"/>
        </a:xfrm>
      </p:grpSpPr>
      <p:sp>
        <p:nvSpPr>
          <p:cNvPr id="23" name="Shape 23"/>
          <p:cNvSpPr txBox="1"/>
          <p:nvPr>
            <p:ph type="title"/>
          </p:nvPr>
        </p:nvSpPr>
        <p:spPr>
          <a:xfrm>
            <a:off y="609600" x="685800"/>
            <a:ext cy="1143000" cx="7772400"/>
          </a:xfrm>
          <a:prstGeom prst="rect">
            <a:avLst/>
          </a:prstGeom>
          <a:noFill/>
          <a:ln>
            <a:noFill/>
          </a:ln>
        </p:spPr>
        <p:txBody>
          <a:bodyPr bIns="91425" rIns="91425" lIns="91425" tIns="91425" anchor="ctr" anchorCtr="0"/>
          <a:lstStyle>
            <a:lvl1pPr algn="ctr" rtl="0" marR="0" indent="0" marL="0">
              <a:lnSpc>
                <a:spcPct val="100000"/>
              </a:lnSpc>
              <a:spcBef>
                <a:spcPts val="0"/>
              </a:spcBef>
              <a:spcAft>
                <a:spcPts val="0"/>
              </a:spcAft>
              <a:buClr>
                <a:schemeClr val="dk2"/>
              </a:buClr>
              <a:buFont typeface="Times New Roman"/>
              <a:buNone/>
              <a:defRPr strike="noStrike" u="none" b="0" cap="none" baseline="0" sz="4400" i="0">
                <a:solidFill>
                  <a:schemeClr val="dk2"/>
                </a:solidFill>
                <a:latin typeface="Times New Roman"/>
                <a:ea typeface="Times New Roman"/>
                <a:cs typeface="Times New Roman"/>
                <a:sym typeface="Times New Roman"/>
              </a:defRPr>
            </a:lvl1pPr>
            <a:lvl2pPr algn="ctr" rtl="0" marR="0" indent="0" marL="0">
              <a:lnSpc>
                <a:spcPct val="100000"/>
              </a:lnSpc>
              <a:spcBef>
                <a:spcPts val="0"/>
              </a:spcBef>
              <a:spcAft>
                <a:spcPts val="0"/>
              </a:spcAft>
              <a:buClr>
                <a:schemeClr val="dk2"/>
              </a:buClr>
              <a:buFont typeface="Times New Roman"/>
              <a:buNone/>
              <a:defRPr strike="noStrike" u="none" b="0" cap="none" baseline="0" sz="4400" i="0">
                <a:solidFill>
                  <a:schemeClr val="dk2"/>
                </a:solidFill>
                <a:latin typeface="Times New Roman"/>
                <a:ea typeface="Times New Roman"/>
                <a:cs typeface="Times New Roman"/>
                <a:sym typeface="Times New Roman"/>
              </a:defRPr>
            </a:lvl2pPr>
            <a:lvl3pPr algn="ctr" rtl="0" marR="0" indent="0" marL="0">
              <a:spcBef>
                <a:spcPts val="0"/>
              </a:spcBef>
              <a:spcAft>
                <a:spcPts val="0"/>
              </a:spcAft>
              <a:defRPr strike="noStrike" u="none" b="0" cap="none" baseline="0" sz="4400" i="0">
                <a:solidFill>
                  <a:schemeClr val="dk2"/>
                </a:solidFill>
                <a:latin typeface="Times New Roman"/>
                <a:ea typeface="Times New Roman"/>
                <a:cs typeface="Times New Roman"/>
                <a:sym typeface="Times New Roman"/>
              </a:defRPr>
            </a:lvl3pPr>
            <a:lvl4pPr algn="ctr" rtl="0" marR="0" indent="0" marL="0">
              <a:spcBef>
                <a:spcPts val="0"/>
              </a:spcBef>
              <a:spcAft>
                <a:spcPts val="0"/>
              </a:spcAft>
              <a:defRPr strike="noStrike" u="none" b="0" cap="none" baseline="0" sz="4400" i="0">
                <a:solidFill>
                  <a:schemeClr val="dk2"/>
                </a:solidFill>
                <a:latin typeface="Times New Roman"/>
                <a:ea typeface="Times New Roman"/>
                <a:cs typeface="Times New Roman"/>
                <a:sym typeface="Times New Roman"/>
              </a:defRPr>
            </a:lvl4pPr>
            <a:lvl5pPr algn="ctr" rtl="0" marR="0" indent="0" marL="0">
              <a:spcBef>
                <a:spcPts val="0"/>
              </a:spcBef>
              <a:spcAft>
                <a:spcPts val="0"/>
              </a:spcAft>
              <a:defRPr strike="noStrike" u="none" b="0" cap="none" baseline="0" sz="4400" i="0">
                <a:solidFill>
                  <a:schemeClr val="dk2"/>
                </a:solidFill>
                <a:latin typeface="Times New Roman"/>
                <a:ea typeface="Times New Roman"/>
                <a:cs typeface="Times New Roman"/>
                <a:sym typeface="Times New Roman"/>
              </a:defRPr>
            </a:lvl5pPr>
            <a:lvl6pPr algn="ctr" rtl="0" marR="0" indent="0" marL="457200">
              <a:spcBef>
                <a:spcPts val="0"/>
              </a:spcBef>
              <a:spcAft>
                <a:spcPts val="0"/>
              </a:spcAft>
              <a:defRPr strike="noStrike" u="none" b="0" cap="none" baseline="0" sz="4400" i="0">
                <a:solidFill>
                  <a:schemeClr val="dk2"/>
                </a:solidFill>
                <a:latin typeface="Times New Roman"/>
                <a:ea typeface="Times New Roman"/>
                <a:cs typeface="Times New Roman"/>
                <a:sym typeface="Times New Roman"/>
              </a:defRPr>
            </a:lvl6pPr>
            <a:lvl7pPr algn="ctr" rtl="0" marR="0" indent="0" marL="914400">
              <a:spcBef>
                <a:spcPts val="0"/>
              </a:spcBef>
              <a:spcAft>
                <a:spcPts val="0"/>
              </a:spcAft>
              <a:defRPr strike="noStrike" u="none" b="0" cap="none" baseline="0" sz="4400" i="0">
                <a:solidFill>
                  <a:schemeClr val="dk2"/>
                </a:solidFill>
                <a:latin typeface="Times New Roman"/>
                <a:ea typeface="Times New Roman"/>
                <a:cs typeface="Times New Roman"/>
                <a:sym typeface="Times New Roman"/>
              </a:defRPr>
            </a:lvl7pPr>
            <a:lvl8pPr algn="ctr" rtl="0" marR="0" indent="0" marL="1371600">
              <a:spcBef>
                <a:spcPts val="0"/>
              </a:spcBef>
              <a:spcAft>
                <a:spcPts val="0"/>
              </a:spcAft>
              <a:defRPr strike="noStrike" u="none" b="0" cap="none" baseline="0" sz="4400" i="0">
                <a:solidFill>
                  <a:schemeClr val="dk2"/>
                </a:solidFill>
                <a:latin typeface="Times New Roman"/>
                <a:ea typeface="Times New Roman"/>
                <a:cs typeface="Times New Roman"/>
                <a:sym typeface="Times New Roman"/>
              </a:defRPr>
            </a:lvl8pPr>
            <a:lvl9pPr algn="ctr" rtl="0" marR="0" indent="0" marL="1828800">
              <a:spcBef>
                <a:spcPts val="0"/>
              </a:spcBef>
              <a:spcAft>
                <a:spcPts val="0"/>
              </a:spcAft>
              <a:defRPr strike="noStrike" u="none" b="0" cap="none" baseline="0" sz="4400" i="0">
                <a:solidFill>
                  <a:schemeClr val="dk2"/>
                </a:solidFill>
                <a:latin typeface="Times New Roman"/>
                <a:ea typeface="Times New Roman"/>
                <a:cs typeface="Times New Roman"/>
                <a:sym typeface="Times New Roman"/>
              </a:defRPr>
            </a:lvl9pPr>
          </a:lstStyle>
          <a:p/>
        </p:txBody>
      </p:sp>
      <p:sp>
        <p:nvSpPr>
          <p:cNvPr id="24" name="Shape 24"/>
          <p:cNvSpPr txBox="1"/>
          <p:nvPr>
            <p:ph idx="1" type="body"/>
          </p:nvPr>
        </p:nvSpPr>
        <p:spPr>
          <a:xfrm>
            <a:off y="1981200" x="685800"/>
            <a:ext cy="4114800" cx="7772400"/>
          </a:xfrm>
          <a:prstGeom prst="rect">
            <a:avLst/>
          </a:prstGeom>
          <a:noFill/>
          <a:ln>
            <a:noFill/>
          </a:ln>
        </p:spPr>
        <p:txBody>
          <a:bodyPr bIns="91425" rIns="91425" lIns="91425" tIns="91425" anchor="t" anchorCtr="0"/>
          <a:lstStyle>
            <a:lvl1pPr algn="l" rtl="0" marR="0" indent="-107950" marL="342900">
              <a:lnSpc>
                <a:spcPct val="100000"/>
              </a:lnSpc>
              <a:spcBef>
                <a:spcPts val="640"/>
              </a:spcBef>
              <a:spcAft>
                <a:spcPts val="0"/>
              </a:spcAft>
              <a:buClr>
                <a:schemeClr val="dk1"/>
              </a:buClr>
              <a:buFont typeface="Arial"/>
              <a:buChar char="•"/>
              <a:defRPr strike="noStrike" u="none" b="0" cap="none" baseline="0" sz="3200" i="0">
                <a:solidFill>
                  <a:schemeClr val="dk1"/>
                </a:solidFill>
                <a:latin typeface="Times New Roman"/>
                <a:ea typeface="Times New Roman"/>
                <a:cs typeface="Times New Roman"/>
                <a:sym typeface="Times New Roman"/>
              </a:defRPr>
            </a:lvl1pPr>
            <a:lvl2pPr algn="l" rtl="0" marR="0" indent="-76200" marL="742950">
              <a:lnSpc>
                <a:spcPct val="100000"/>
              </a:lnSpc>
              <a:spcBef>
                <a:spcPts val="560"/>
              </a:spcBef>
              <a:spcAft>
                <a:spcPts val="0"/>
              </a:spcAft>
              <a:buClr>
                <a:schemeClr val="dk1"/>
              </a:buClr>
              <a:buFont typeface="Arial"/>
              <a:buChar char="•"/>
              <a:defRPr strike="noStrike" u="none" b="0" cap="none" baseline="0" sz="2800" i="0">
                <a:solidFill>
                  <a:schemeClr val="dk1"/>
                </a:solidFill>
                <a:latin typeface="Times New Roman"/>
                <a:ea typeface="Times New Roman"/>
                <a:cs typeface="Times New Roman"/>
                <a:sym typeface="Times New Roman"/>
              </a:defRPr>
            </a:lvl2pPr>
            <a:lvl3pPr algn="l" rtl="0" marR="0" indent="-47625" marL="1143000">
              <a:lnSpc>
                <a:spcPct val="100000"/>
              </a:lnSpc>
              <a:spcBef>
                <a:spcPts val="480"/>
              </a:spcBef>
              <a:spcAft>
                <a:spcPts val="0"/>
              </a:spcAft>
              <a:buClr>
                <a:schemeClr val="dk1"/>
              </a:buClr>
              <a:buFont typeface="Arial"/>
              <a:buChar char="•"/>
              <a:defRPr strike="noStrike" u="none" b="0" cap="none" baseline="0" sz="2400" i="0">
                <a:solidFill>
                  <a:schemeClr val="dk1"/>
                </a:solidFill>
                <a:latin typeface="Times New Roman"/>
                <a:ea typeface="Times New Roman"/>
                <a:cs typeface="Times New Roman"/>
                <a:sym typeface="Times New Roman"/>
              </a:defRPr>
            </a:lvl3pPr>
            <a:lvl4pPr algn="l" rtl="0" marR="0" indent="-76200" marL="1600200">
              <a:lnSpc>
                <a:spcPct val="100000"/>
              </a:lnSpc>
              <a:spcBef>
                <a:spcPts val="400"/>
              </a:spcBef>
              <a:spcAft>
                <a:spcPts val="0"/>
              </a:spcAft>
              <a:buClr>
                <a:schemeClr val="dk1"/>
              </a:buClr>
              <a:buFont typeface="Arial"/>
              <a:buChar char="•"/>
              <a:defRPr strike="noStrike" u="none" b="0" cap="none" baseline="0" sz="2000" i="0">
                <a:solidFill>
                  <a:schemeClr val="dk1"/>
                </a:solidFill>
                <a:latin typeface="Times New Roman"/>
                <a:ea typeface="Times New Roman"/>
                <a:cs typeface="Times New Roman"/>
                <a:sym typeface="Times New Roman"/>
              </a:defRPr>
            </a:lvl4pPr>
            <a:lvl5pPr algn="l" rtl="0" marR="0" indent="-76200" marL="2057400">
              <a:lnSpc>
                <a:spcPct val="100000"/>
              </a:lnSpc>
              <a:spcBef>
                <a:spcPts val="400"/>
              </a:spcBef>
              <a:spcAft>
                <a:spcPts val="0"/>
              </a:spcAft>
              <a:buClr>
                <a:schemeClr val="dk1"/>
              </a:buClr>
              <a:buFont typeface="Arial"/>
              <a:buChar char="•"/>
              <a:defRPr strike="noStrike" u="none" b="0" cap="none" baseline="0" sz="2000" i="0">
                <a:solidFill>
                  <a:schemeClr val="dk1"/>
                </a:solidFill>
                <a:latin typeface="Times New Roman"/>
                <a:ea typeface="Times New Roman"/>
                <a:cs typeface="Times New Roman"/>
                <a:sym typeface="Times New Roman"/>
              </a:defRPr>
            </a:lvl5pPr>
            <a:lvl6pPr algn="l" rtl="0" marR="0" indent="-76200" marL="2514600">
              <a:lnSpc>
                <a:spcPct val="100000"/>
              </a:lnSpc>
              <a:spcBef>
                <a:spcPts val="400"/>
              </a:spcBef>
              <a:spcAft>
                <a:spcPts val="0"/>
              </a:spcAft>
              <a:buClr>
                <a:schemeClr val="dk1"/>
              </a:buClr>
              <a:buFont typeface="Arial"/>
              <a:buChar char="•"/>
              <a:defRPr strike="noStrike" u="none" b="0" cap="none" baseline="0" sz="2000" i="0">
                <a:solidFill>
                  <a:schemeClr val="dk1"/>
                </a:solidFill>
                <a:latin typeface="Times New Roman"/>
                <a:ea typeface="Times New Roman"/>
                <a:cs typeface="Times New Roman"/>
                <a:sym typeface="Times New Roman"/>
              </a:defRPr>
            </a:lvl6pPr>
            <a:lvl7pPr algn="l" rtl="0" marR="0" indent="-76200" marL="2971800">
              <a:lnSpc>
                <a:spcPct val="100000"/>
              </a:lnSpc>
              <a:spcBef>
                <a:spcPts val="400"/>
              </a:spcBef>
              <a:spcAft>
                <a:spcPts val="0"/>
              </a:spcAft>
              <a:buClr>
                <a:schemeClr val="dk1"/>
              </a:buClr>
              <a:buFont typeface="Arial"/>
              <a:buChar char="•"/>
              <a:defRPr strike="noStrike" u="none" b="0" cap="none" baseline="0" sz="2000" i="0">
                <a:solidFill>
                  <a:schemeClr val="dk1"/>
                </a:solidFill>
                <a:latin typeface="Times New Roman"/>
                <a:ea typeface="Times New Roman"/>
                <a:cs typeface="Times New Roman"/>
                <a:sym typeface="Times New Roman"/>
              </a:defRPr>
            </a:lvl7pPr>
            <a:lvl8pPr algn="l" rtl="0" marR="0" indent="-76200" marL="3429000">
              <a:lnSpc>
                <a:spcPct val="100000"/>
              </a:lnSpc>
              <a:spcBef>
                <a:spcPts val="400"/>
              </a:spcBef>
              <a:spcAft>
                <a:spcPts val="0"/>
              </a:spcAft>
              <a:buClr>
                <a:schemeClr val="dk1"/>
              </a:buClr>
              <a:buFont typeface="Arial"/>
              <a:buChar char="•"/>
              <a:defRPr strike="noStrike" u="none" b="0" cap="none" baseline="0" sz="2000" i="0">
                <a:solidFill>
                  <a:schemeClr val="dk1"/>
                </a:solidFill>
                <a:latin typeface="Times New Roman"/>
                <a:ea typeface="Times New Roman"/>
                <a:cs typeface="Times New Roman"/>
                <a:sym typeface="Times New Roman"/>
              </a:defRPr>
            </a:lvl8pPr>
            <a:lvl9pPr algn="l" rtl="0" marR="0" indent="-76200" marL="3886200">
              <a:lnSpc>
                <a:spcPct val="100000"/>
              </a:lnSpc>
              <a:spcBef>
                <a:spcPts val="400"/>
              </a:spcBef>
              <a:spcAft>
                <a:spcPts val="0"/>
              </a:spcAft>
              <a:buClr>
                <a:schemeClr val="dk1"/>
              </a:buClr>
              <a:buFont typeface="Arial"/>
              <a:buChar char="•"/>
              <a:defRPr strike="noStrike" u="none" b="0" cap="none" baseline="0" sz="2000" i="0">
                <a:solidFill>
                  <a:schemeClr val="dk1"/>
                </a:solidFill>
                <a:latin typeface="Times New Roman"/>
                <a:ea typeface="Times New Roman"/>
                <a:cs typeface="Times New Roman"/>
                <a:sym typeface="Times New Roman"/>
              </a:defRPr>
            </a:lvl9pPr>
          </a:lstStyle>
          <a:p/>
        </p:txBody>
      </p:sp>
      <p:sp>
        <p:nvSpPr>
          <p:cNvPr id="25" name="Shape 25"/>
          <p:cNvSpPr txBox="1"/>
          <p:nvPr>
            <p:ph idx="10" type="dt"/>
          </p:nvPr>
        </p:nvSpPr>
        <p:spPr>
          <a:xfrm>
            <a:off y="6248400" x="685800"/>
            <a:ext cy="457200" cx="1904999"/>
          </a:xfrm>
          <a:prstGeom prst="rect">
            <a:avLst/>
          </a:prstGeom>
          <a:noFill/>
          <a:ln>
            <a:noFill/>
          </a:ln>
        </p:spPr>
        <p:txBody>
          <a:bodyPr bIns="91425" rIns="91425" lIns="91425" tIns="91425" anchor="t" anchorCtr="0"/>
          <a:lstStyle>
            <a:lvl1pPr algn="l"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
        <p:nvSpPr>
          <p:cNvPr id="26" name="Shape 26"/>
          <p:cNvSpPr txBox="1"/>
          <p:nvPr>
            <p:ph idx="11" type="ftr"/>
          </p:nvPr>
        </p:nvSpPr>
        <p:spPr>
          <a:xfrm>
            <a:off y="6248400" x="3124200"/>
            <a:ext cy="457200" cx="2895600"/>
          </a:xfrm>
          <a:prstGeom prst="rect">
            <a:avLst/>
          </a:prstGeom>
          <a:noFill/>
          <a:ln>
            <a:noFill/>
          </a:ln>
        </p:spPr>
        <p:txBody>
          <a:bodyPr bIns="91425" rIns="91425" lIns="91425" tIns="91425" anchor="t" anchorCtr="0"/>
          <a:lstStyle>
            <a:lvl1pPr algn="ctr"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
        <p:nvSpPr>
          <p:cNvPr id="27" name="Shape 27"/>
          <p:cNvSpPr txBox="1"/>
          <p:nvPr>
            <p:ph idx="12" type="sldNum"/>
          </p:nvPr>
        </p:nvSpPr>
        <p:spPr>
          <a:xfrm>
            <a:off y="6248400" x="6553200"/>
            <a:ext cy="457200" cx="1904999"/>
          </a:xfrm>
          <a:prstGeom prst="rect">
            <a:avLst/>
          </a:prstGeom>
          <a:noFill/>
          <a:ln>
            <a:noFill/>
          </a:ln>
        </p:spPr>
        <p:txBody>
          <a:bodyPr bIns="91425" rIns="91425" lIns="91425" tIns="91425" anchor="t" anchorCtr="0"/>
          <a:lstStyle>
            <a:lvl1pPr algn="r" rtl="0" marR="0" indent="0" marL="0">
              <a:lnSpc>
                <a:spcPct val="100000"/>
              </a:lnSpc>
              <a:spcBef>
                <a:spcPts val="0"/>
              </a:spcBef>
              <a:spcAft>
                <a:spcPts val="0"/>
              </a:spcAft>
              <a:buClr>
                <a:schemeClr val="dk1"/>
              </a:buClr>
              <a:buFont typeface="Times New Roman"/>
              <a:buNone/>
              <a:defRPr strike="noStrike" u="none" b="0" cap="none" baseline="0" sz="1400" i="0">
                <a:solidFill>
                  <a:schemeClr val="dk1"/>
                </a:solidFill>
                <a:latin typeface="Times New Roman"/>
                <a:ea typeface="Times New Roman"/>
                <a:cs typeface="Times New Roman"/>
                <a:sym typeface="Times New Roman"/>
              </a:defRPr>
            </a:lvl1pPr>
            <a:lvl2pPr algn="l" rtl="0" marR="0" indent="0" marL="457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lnSpc>
                <a:spcPct val="100000"/>
              </a:lnSpc>
              <a:spcBef>
                <a:spcPts val="0"/>
              </a:spcBef>
              <a:spcAft>
                <a:spcPts val="0"/>
              </a:spcAft>
              <a:buClr>
                <a:schemeClr val="dk1"/>
              </a:buClr>
              <a:buFont typeface="Times New Roman"/>
              <a:buNone/>
              <a:defRPr strike="noStrike" u="none" b="0" cap="none" baseline="0" sz="1800" i="0">
                <a:solidFill>
                  <a:schemeClr val="dk1"/>
                </a:solidFill>
                <a:latin typeface="Times New Roman"/>
                <a:ea typeface="Times New Roman"/>
                <a:cs typeface="Times New Roman"/>
                <a:sym typeface="Times New Roman"/>
              </a:defRPr>
            </a:lvl9pPr>
          </a:lstStyle>
          <a:p/>
        </p:txBody>
      </p:sp>
    </p:spTree>
  </p:cSld>
  <p:clrMap accent2="accent2" accent3="accent3" accent4="accent4" accent5="accent5" accent6="accent6" hlink="hlink" tx2="lt2" tx1="dk1" bg2="dk2" bg1="lt1" folHlink="folHlink" accent1="accent1"/>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80C0FF"/>
        </a:solidFill>
      </p:bgPr>
    </p:bg>
    <p:spTree>
      <p:nvGrpSpPr>
        <p:cNvPr id="102" name="Shape 102"/>
        <p:cNvGrpSpPr/>
        <p:nvPr/>
      </p:nvGrpSpPr>
      <p:grpSpPr>
        <a:xfrm>
          <a:off y="0" x="0"/>
          <a:ext cy="0" cx="0"/>
          <a:chOff y="0" x="0"/>
          <a:chExt cy="0" cx="0"/>
        </a:xfrm>
      </p:grpSpPr>
      <p:sp>
        <p:nvSpPr>
          <p:cNvPr id="103" name="Shape 103"/>
          <p:cNvSpPr/>
          <p:nvPr/>
        </p:nvSpPr>
        <p:spPr>
          <a:xfrm>
            <a:off y="0" x="0"/>
            <a:ext cy="484187" cx="960437"/>
          </a:xfrm>
          <a:prstGeom prst="rect">
            <a:avLst/>
          </a:prstGeom>
          <a:blipFill>
            <a:blip r:embed="rId1"/>
            <a:stretch>
              <a:fillRect/>
            </a:stretch>
          </a:blipFill>
        </p:spPr>
      </p:sp>
      <p:sp>
        <p:nvSpPr>
          <p:cNvPr id="104" name="Shape 104"/>
          <p:cNvSpPr txBox="1"/>
          <p:nvPr>
            <p:ph type="title"/>
          </p:nvPr>
        </p:nvSpPr>
        <p:spPr>
          <a:xfrm>
            <a:off y="0" x="958850"/>
            <a:ext cy="484187" cx="8189912"/>
          </a:xfrm>
          <a:prstGeom prst="rect">
            <a:avLst/>
          </a:prstGeom>
          <a:solidFill>
            <a:schemeClr val="lt1"/>
          </a:solidFill>
          <a:ln>
            <a:noFill/>
          </a:ln>
        </p:spPr>
        <p:txBody>
          <a:bodyPr bIns="91425" rIns="91425" lIns="91425" tIns="91425" anchor="ctr" anchorCtr="0"/>
          <a:lstStyle>
            <a:lvl1pPr algn="l" rtl="0" marR="0" indent="0" marL="0">
              <a:spcBef>
                <a:spcPts val="0"/>
              </a:spcBef>
              <a:spcAft>
                <a:spcPts val="0"/>
              </a:spcAft>
              <a:defRPr strike="noStrike" u="none" b="1" cap="none" baseline="0" sz="2400" i="0">
                <a:solidFill>
                  <a:schemeClr val="dk2"/>
                </a:solidFill>
                <a:latin typeface="Verdana"/>
                <a:ea typeface="Verdana"/>
                <a:cs typeface="Verdana"/>
                <a:sym typeface="Verdana"/>
              </a:defRPr>
            </a:lvl1pPr>
            <a:lvl2pPr algn="l" rtl="0" marR="0" indent="0" marL="0">
              <a:spcBef>
                <a:spcPts val="0"/>
              </a:spcBef>
              <a:spcAft>
                <a:spcPts val="0"/>
              </a:spcAft>
              <a:defRPr strike="noStrike" u="none" b="1" cap="none" baseline="0" sz="2400" i="0">
                <a:solidFill>
                  <a:schemeClr val="dk2"/>
                </a:solidFill>
                <a:latin typeface="Verdana"/>
                <a:ea typeface="Verdana"/>
                <a:cs typeface="Verdana"/>
                <a:sym typeface="Verdana"/>
              </a:defRPr>
            </a:lvl2pPr>
            <a:lvl3pPr algn="l" rtl="0" marR="0" indent="0" marL="0">
              <a:spcBef>
                <a:spcPts val="0"/>
              </a:spcBef>
              <a:spcAft>
                <a:spcPts val="0"/>
              </a:spcAft>
              <a:defRPr strike="noStrike" u="none" b="1" cap="none" baseline="0" sz="2400" i="0">
                <a:solidFill>
                  <a:schemeClr val="dk2"/>
                </a:solidFill>
                <a:latin typeface="Verdana"/>
                <a:ea typeface="Verdana"/>
                <a:cs typeface="Verdana"/>
                <a:sym typeface="Verdana"/>
              </a:defRPr>
            </a:lvl3pPr>
            <a:lvl4pPr algn="l" rtl="0" marR="0" indent="0" marL="0">
              <a:spcBef>
                <a:spcPts val="0"/>
              </a:spcBef>
              <a:spcAft>
                <a:spcPts val="0"/>
              </a:spcAft>
              <a:defRPr strike="noStrike" u="none" b="1" cap="none" baseline="0" sz="2400" i="0">
                <a:solidFill>
                  <a:schemeClr val="dk2"/>
                </a:solidFill>
                <a:latin typeface="Verdana"/>
                <a:ea typeface="Verdana"/>
                <a:cs typeface="Verdana"/>
                <a:sym typeface="Verdana"/>
              </a:defRPr>
            </a:lvl4pPr>
            <a:lvl5pPr algn="l" rtl="0" marR="0" indent="0" marL="0">
              <a:spcBef>
                <a:spcPts val="0"/>
              </a:spcBef>
              <a:spcAft>
                <a:spcPts val="0"/>
              </a:spcAft>
              <a:defRPr strike="noStrike" u="none" b="1" cap="none" baseline="0" sz="2400" i="0">
                <a:solidFill>
                  <a:schemeClr val="dk2"/>
                </a:solidFill>
                <a:latin typeface="Verdana"/>
                <a:ea typeface="Verdana"/>
                <a:cs typeface="Verdana"/>
                <a:sym typeface="Verdana"/>
              </a:defRPr>
            </a:lvl5pPr>
            <a:lvl6pPr algn="l" rtl="0" marR="0" indent="0" marL="457200">
              <a:spcBef>
                <a:spcPts val="0"/>
              </a:spcBef>
              <a:spcAft>
                <a:spcPts val="0"/>
              </a:spcAft>
              <a:defRPr strike="noStrike" u="none" b="1" cap="none" baseline="0" sz="2400" i="0">
                <a:solidFill>
                  <a:schemeClr val="dk2"/>
                </a:solidFill>
                <a:latin typeface="Verdana"/>
                <a:ea typeface="Verdana"/>
                <a:cs typeface="Verdana"/>
                <a:sym typeface="Verdana"/>
              </a:defRPr>
            </a:lvl6pPr>
            <a:lvl7pPr algn="l" rtl="0" marR="0" indent="0" marL="914400">
              <a:spcBef>
                <a:spcPts val="0"/>
              </a:spcBef>
              <a:spcAft>
                <a:spcPts val="0"/>
              </a:spcAft>
              <a:defRPr strike="noStrike" u="none" b="1" cap="none" baseline="0" sz="2400" i="0">
                <a:solidFill>
                  <a:schemeClr val="dk2"/>
                </a:solidFill>
                <a:latin typeface="Verdana"/>
                <a:ea typeface="Verdana"/>
                <a:cs typeface="Verdana"/>
                <a:sym typeface="Verdana"/>
              </a:defRPr>
            </a:lvl7pPr>
            <a:lvl8pPr algn="l" rtl="0" marR="0" indent="0" marL="1371600">
              <a:spcBef>
                <a:spcPts val="0"/>
              </a:spcBef>
              <a:spcAft>
                <a:spcPts val="0"/>
              </a:spcAft>
              <a:defRPr strike="noStrike" u="none" b="1" cap="none" baseline="0" sz="2400" i="0">
                <a:solidFill>
                  <a:schemeClr val="dk2"/>
                </a:solidFill>
                <a:latin typeface="Verdana"/>
                <a:ea typeface="Verdana"/>
                <a:cs typeface="Verdana"/>
                <a:sym typeface="Verdana"/>
              </a:defRPr>
            </a:lvl8pPr>
            <a:lvl9pPr algn="l" rtl="0" marR="0" indent="0" marL="1828800">
              <a:spcBef>
                <a:spcPts val="0"/>
              </a:spcBef>
              <a:spcAft>
                <a:spcPts val="0"/>
              </a:spcAft>
              <a:defRPr strike="noStrike" u="none" b="1" cap="none" baseline="0" sz="2400" i="0">
                <a:solidFill>
                  <a:schemeClr val="dk2"/>
                </a:solidFill>
                <a:latin typeface="Verdana"/>
                <a:ea typeface="Verdana"/>
                <a:cs typeface="Verdana"/>
                <a:sym typeface="Verdana"/>
              </a:defRPr>
            </a:lvl9pPr>
          </a:lstStyle>
          <a:p/>
        </p:txBody>
      </p:sp>
      <p:sp>
        <p:nvSpPr>
          <p:cNvPr id="105" name="Shape 105"/>
          <p:cNvSpPr txBox="1"/>
          <p:nvPr>
            <p:ph idx="1" type="body"/>
          </p:nvPr>
        </p:nvSpPr>
        <p:spPr>
          <a:xfrm>
            <a:off y="484187" x="958850"/>
            <a:ext cy="6143624" cx="8189912"/>
          </a:xfrm>
          <a:prstGeom prst="rect">
            <a:avLst/>
          </a:prstGeom>
          <a:solidFill>
            <a:srgbClr val="CCFFFF"/>
          </a:solidFill>
          <a:ln>
            <a:noFill/>
          </a:ln>
        </p:spPr>
        <p:txBody>
          <a:bodyPr bIns="91425" rIns="91425" lIns="91425" tIns="91425" anchor="t" anchorCtr="0"/>
          <a:lstStyle>
            <a:lvl1pPr algn="l" rtl="0" marR="0" indent="-234950" marL="342900">
              <a:spcBef>
                <a:spcPts val="560"/>
              </a:spcBef>
              <a:spcAft>
                <a:spcPts val="0"/>
              </a:spcAft>
              <a:buClr>
                <a:schemeClr val="dk1"/>
              </a:buClr>
              <a:buFont typeface="Arial"/>
              <a:buChar char="•"/>
              <a:defRPr strike="noStrike" u="none" b="1" cap="none" baseline="0" sz="2800" i="0">
                <a:solidFill>
                  <a:schemeClr val="dk1"/>
                </a:solidFill>
                <a:latin typeface="Verdana"/>
                <a:ea typeface="Verdana"/>
                <a:cs typeface="Verdana"/>
                <a:sym typeface="Verdana"/>
              </a:defRPr>
            </a:lvl1pPr>
            <a:lvl2pPr algn="l" rtl="0" marR="0" indent="-177800" marL="742950">
              <a:spcBef>
                <a:spcPts val="560"/>
              </a:spcBef>
              <a:spcAft>
                <a:spcPts val="0"/>
              </a:spcAft>
              <a:buClr>
                <a:schemeClr val="dk1"/>
              </a:buClr>
              <a:buFont typeface="Arial"/>
              <a:buChar char="•"/>
              <a:defRPr strike="noStrike" u="none" b="1" cap="none" baseline="0" sz="2800" i="0">
                <a:solidFill>
                  <a:schemeClr val="dk1"/>
                </a:solidFill>
                <a:latin typeface="Verdana"/>
                <a:ea typeface="Verdana"/>
                <a:cs typeface="Verdana"/>
                <a:sym typeface="Verdana"/>
              </a:defRPr>
            </a:lvl2pPr>
            <a:lvl3pPr algn="l" rtl="0" marR="0" indent="-136525" marL="1143000">
              <a:spcBef>
                <a:spcPts val="480"/>
              </a:spcBef>
              <a:spcAft>
                <a:spcPts val="0"/>
              </a:spcAft>
              <a:buClr>
                <a:schemeClr val="dk1"/>
              </a:buClr>
              <a:buFont typeface="Arial"/>
              <a:buChar char="•"/>
              <a:defRPr strike="noStrike" u="none" b="1" cap="none" baseline="0" sz="2400" i="0">
                <a:solidFill>
                  <a:schemeClr val="dk1"/>
                </a:solidFill>
                <a:latin typeface="Verdana"/>
                <a:ea typeface="Verdana"/>
                <a:cs typeface="Verdana"/>
                <a:sym typeface="Verdana"/>
              </a:defRPr>
            </a:lvl3pPr>
            <a:lvl4pPr algn="l" rtl="0" marR="0" indent="-152400" marL="1600200">
              <a:spcBef>
                <a:spcPts val="400"/>
              </a:spcBef>
              <a:spcAft>
                <a:spcPts val="0"/>
              </a:spcAft>
              <a:buClr>
                <a:schemeClr val="dk1"/>
              </a:buClr>
              <a:buFont typeface="Arial"/>
              <a:buChar char="•"/>
              <a:defRPr strike="noStrike" u="none" b="1" cap="none" baseline="0" sz="2000" i="0">
                <a:solidFill>
                  <a:schemeClr val="dk1"/>
                </a:solidFill>
                <a:latin typeface="Verdana"/>
                <a:ea typeface="Verdana"/>
                <a:cs typeface="Verdana"/>
                <a:sym typeface="Verdana"/>
              </a:defRPr>
            </a:lvl4pPr>
            <a:lvl5pPr algn="l" rtl="0" marR="0" indent="-152400" marL="2057400">
              <a:spcBef>
                <a:spcPts val="400"/>
              </a:spcBef>
              <a:spcAft>
                <a:spcPts val="0"/>
              </a:spcAft>
              <a:buClr>
                <a:schemeClr val="dk1"/>
              </a:buClr>
              <a:buFont typeface="Arial"/>
              <a:buChar char="•"/>
              <a:defRPr strike="noStrike" u="none" b="1" cap="none" baseline="0" sz="2000" i="0">
                <a:solidFill>
                  <a:schemeClr val="dk1"/>
                </a:solidFill>
                <a:latin typeface="Verdana"/>
                <a:ea typeface="Verdana"/>
                <a:cs typeface="Verdana"/>
                <a:sym typeface="Verdana"/>
              </a:defRPr>
            </a:lvl5pPr>
            <a:lvl6pPr algn="l" rtl="0" marR="0" indent="-152400" marL="2514600">
              <a:spcBef>
                <a:spcPts val="400"/>
              </a:spcBef>
              <a:spcAft>
                <a:spcPts val="0"/>
              </a:spcAft>
              <a:buClr>
                <a:schemeClr val="dk1"/>
              </a:buClr>
              <a:buFont typeface="Arial"/>
              <a:buChar char="•"/>
              <a:defRPr strike="noStrike" u="none" b="1" cap="none" baseline="0" sz="2000" i="0">
                <a:solidFill>
                  <a:schemeClr val="dk1"/>
                </a:solidFill>
                <a:latin typeface="Verdana"/>
                <a:ea typeface="Verdana"/>
                <a:cs typeface="Verdana"/>
                <a:sym typeface="Verdana"/>
              </a:defRPr>
            </a:lvl6pPr>
            <a:lvl7pPr algn="l" rtl="0" marR="0" indent="-152400" marL="2971800">
              <a:spcBef>
                <a:spcPts val="400"/>
              </a:spcBef>
              <a:spcAft>
                <a:spcPts val="0"/>
              </a:spcAft>
              <a:buClr>
                <a:schemeClr val="dk1"/>
              </a:buClr>
              <a:buFont typeface="Arial"/>
              <a:buChar char="•"/>
              <a:defRPr strike="noStrike" u="none" b="1" cap="none" baseline="0" sz="2000" i="0">
                <a:solidFill>
                  <a:schemeClr val="dk1"/>
                </a:solidFill>
                <a:latin typeface="Verdana"/>
                <a:ea typeface="Verdana"/>
                <a:cs typeface="Verdana"/>
                <a:sym typeface="Verdana"/>
              </a:defRPr>
            </a:lvl7pPr>
            <a:lvl8pPr algn="l" rtl="0" marR="0" indent="-152400" marL="3429000">
              <a:spcBef>
                <a:spcPts val="400"/>
              </a:spcBef>
              <a:spcAft>
                <a:spcPts val="0"/>
              </a:spcAft>
              <a:buClr>
                <a:schemeClr val="dk1"/>
              </a:buClr>
              <a:buFont typeface="Arial"/>
              <a:buChar char="•"/>
              <a:defRPr strike="noStrike" u="none" b="1" cap="none" baseline="0" sz="2000" i="0">
                <a:solidFill>
                  <a:schemeClr val="dk1"/>
                </a:solidFill>
                <a:latin typeface="Verdana"/>
                <a:ea typeface="Verdana"/>
                <a:cs typeface="Verdana"/>
                <a:sym typeface="Verdana"/>
              </a:defRPr>
            </a:lvl8pPr>
            <a:lvl9pPr algn="l" rtl="0" marR="0" indent="-152400" marL="3886200">
              <a:spcBef>
                <a:spcPts val="400"/>
              </a:spcBef>
              <a:spcAft>
                <a:spcPts val="0"/>
              </a:spcAft>
              <a:buClr>
                <a:schemeClr val="dk1"/>
              </a:buClr>
              <a:buFont typeface="Arial"/>
              <a:buChar char="•"/>
              <a:defRPr strike="noStrike" u="none" b="1" cap="none" baseline="0" sz="2000" i="0">
                <a:solidFill>
                  <a:schemeClr val="dk1"/>
                </a:solidFill>
                <a:latin typeface="Verdana"/>
                <a:ea typeface="Verdana"/>
                <a:cs typeface="Verdana"/>
                <a:sym typeface="Verdana"/>
              </a:defRPr>
            </a:lvl9pPr>
          </a:lstStyle>
          <a:p/>
        </p:txBody>
      </p:sp>
      <p:sp>
        <p:nvSpPr>
          <p:cNvPr id="106" name="Shape 106"/>
          <p:cNvSpPr txBox="1"/>
          <p:nvPr>
            <p:ph idx="11" type="ftr"/>
          </p:nvPr>
        </p:nvSpPr>
        <p:spPr>
          <a:xfrm>
            <a:off y="6616700" x="958850"/>
            <a:ext cy="238124" cx="8189912"/>
          </a:xfrm>
          <a:prstGeom prst="rect">
            <a:avLst/>
          </a:prstGeom>
          <a:solidFill>
            <a:srgbClr val="CCFFFF"/>
          </a:solidFill>
          <a:ln>
            <a:noFill/>
          </a:ln>
        </p:spPr>
        <p:txBody>
          <a:bodyPr bIns="91425" rIns="91425" lIns="91425" tIns="91425" anchor="t" anchorCtr="0"/>
          <a:lstStyle>
            <a:lvl1pPr algn="l" rtl="0" marR="0" indent="0" marL="0">
              <a:defRPr strike="noStrike" u="none" b="0" cap="none" baseline="0" sz="1800" i="0">
                <a:solidFill>
                  <a:schemeClr val="dk1"/>
                </a:solidFill>
                <a:latin typeface="Verdana"/>
                <a:ea typeface="Verdana"/>
                <a:cs typeface="Verdana"/>
                <a:sym typeface="Verdana"/>
              </a:defRPr>
            </a:lvl1pPr>
            <a:lvl2pPr algn="l" rtl="0" marR="0" indent="0" marL="457200">
              <a:defRPr strike="noStrike" u="none" b="0" cap="none" baseline="0" sz="1800" i="0">
                <a:solidFill>
                  <a:schemeClr val="dk1"/>
                </a:solidFill>
                <a:latin typeface="Verdana"/>
                <a:ea typeface="Verdana"/>
                <a:cs typeface="Verdana"/>
                <a:sym typeface="Verdana"/>
              </a:defRPr>
            </a:lvl2pPr>
            <a:lvl3pPr algn="l" rtl="0" marR="0" indent="0" marL="914400">
              <a:defRPr strike="noStrike" u="none" b="0" cap="none" baseline="0" sz="1800" i="0">
                <a:solidFill>
                  <a:schemeClr val="dk1"/>
                </a:solidFill>
                <a:latin typeface="Verdana"/>
                <a:ea typeface="Verdana"/>
                <a:cs typeface="Verdana"/>
                <a:sym typeface="Verdana"/>
              </a:defRPr>
            </a:lvl3pPr>
            <a:lvl4pPr algn="l" rtl="0" marR="0" indent="0" marL="1371600">
              <a:defRPr strike="noStrike" u="none" b="0" cap="none" baseline="0" sz="1800" i="0">
                <a:solidFill>
                  <a:schemeClr val="dk1"/>
                </a:solidFill>
                <a:latin typeface="Verdana"/>
                <a:ea typeface="Verdana"/>
                <a:cs typeface="Verdana"/>
                <a:sym typeface="Verdana"/>
              </a:defRPr>
            </a:lvl4pPr>
            <a:lvl5pPr algn="l" rtl="0" marR="0" indent="0" marL="1828800">
              <a:defRPr strike="noStrike" u="none" b="0" cap="none" baseline="0" sz="1800" i="0">
                <a:solidFill>
                  <a:schemeClr val="dk1"/>
                </a:solidFill>
                <a:latin typeface="Verdana"/>
                <a:ea typeface="Verdana"/>
                <a:cs typeface="Verdana"/>
                <a:sym typeface="Verdana"/>
              </a:defRPr>
            </a:lvl5pPr>
            <a:lvl6pPr algn="l" rtl="0" marR="0" indent="0" marL="2286000">
              <a:defRPr strike="noStrike" u="none" b="0" cap="none" baseline="0" sz="1800" i="0">
                <a:solidFill>
                  <a:schemeClr val="dk1"/>
                </a:solidFill>
                <a:latin typeface="Verdana"/>
                <a:ea typeface="Verdana"/>
                <a:cs typeface="Verdana"/>
                <a:sym typeface="Verdana"/>
              </a:defRPr>
            </a:lvl6pPr>
            <a:lvl7pPr algn="l" rtl="0" marR="0" indent="0" marL="2743200">
              <a:defRPr strike="noStrike" u="none" b="0" cap="none" baseline="0" sz="1800" i="0">
                <a:solidFill>
                  <a:schemeClr val="dk1"/>
                </a:solidFill>
                <a:latin typeface="Verdana"/>
                <a:ea typeface="Verdana"/>
                <a:cs typeface="Verdana"/>
                <a:sym typeface="Verdana"/>
              </a:defRPr>
            </a:lvl7pPr>
            <a:lvl8pPr algn="l" rtl="0" marR="0" indent="0" marL="3200400">
              <a:defRPr strike="noStrike" u="none" b="0" cap="none" baseline="0" sz="1800" i="0">
                <a:solidFill>
                  <a:schemeClr val="dk1"/>
                </a:solidFill>
                <a:latin typeface="Verdana"/>
                <a:ea typeface="Verdana"/>
                <a:cs typeface="Verdana"/>
                <a:sym typeface="Verdana"/>
              </a:defRPr>
            </a:lvl8pPr>
            <a:lvl9pPr algn="l" rtl="0" marR="0" indent="0" marL="3657600">
              <a:defRPr strike="noStrike" u="none" b="0" cap="none" baseline="0" sz="1800" i="0">
                <a:solidFill>
                  <a:schemeClr val="dk1"/>
                </a:solidFill>
                <a:latin typeface="Verdana"/>
                <a:ea typeface="Verdana"/>
                <a:cs typeface="Verdana"/>
                <a:sym typeface="Verdana"/>
              </a:defRPr>
            </a:lvl9pPr>
          </a:lstStyle>
          <a:p/>
        </p:txBody>
      </p:sp>
    </p:spTree>
  </p:cSld>
  <p:clrMap accent2="accent2" accent3="accent3" accent4="accent4" accent5="accent5" accent6="accent6" hlink="hlink" tx2="lt2" tx1="dk1" bg2="dk2" bg1="lt1" folHlink="folHlink" accent1="accent1"/>
  <p:sldLayoutIdLst>
    <p:sldLayoutId id="2147483666" r:id="rId2"/>
    <p:sldLayoutId id="2147483667" r:id="rId3"/>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80C0FF"/>
        </a:solidFill>
      </p:bgPr>
    </p:bg>
    <p:spTree>
      <p:nvGrpSpPr>
        <p:cNvPr id="116" name="Shape 116"/>
        <p:cNvGrpSpPr/>
        <p:nvPr/>
      </p:nvGrpSpPr>
      <p:grpSpPr>
        <a:xfrm>
          <a:off y="0" x="0"/>
          <a:ext cy="0" cx="0"/>
          <a:chOff y="0" x="0"/>
          <a:chExt cy="0" cx="0"/>
        </a:xfrm>
      </p:grpSpPr>
      <p:sp>
        <p:nvSpPr>
          <p:cNvPr id="117" name="Shape 117"/>
          <p:cNvSpPr txBox="1"/>
          <p:nvPr>
            <p:ph type="title"/>
          </p:nvPr>
        </p:nvSpPr>
        <p:spPr>
          <a:xfrm>
            <a:off y="0" x="958850"/>
            <a:ext cy="484187" cx="8189912"/>
          </a:xfrm>
          <a:prstGeom prst="rect">
            <a:avLst/>
          </a:prstGeom>
          <a:solidFill>
            <a:schemeClr val="lt1"/>
          </a:solidFill>
          <a:ln>
            <a:noFill/>
          </a:ln>
        </p:spPr>
        <p:txBody>
          <a:bodyPr bIns="91425" rIns="91425" lIns="91425" tIns="91425" anchor="ctr" anchorCtr="0"/>
          <a:lstStyle>
            <a:lvl1pPr algn="l" rtl="0" marR="0" indent="0" marL="0">
              <a:spcBef>
                <a:spcPts val="0"/>
              </a:spcBef>
              <a:spcAft>
                <a:spcPts val="0"/>
              </a:spcAft>
              <a:defRPr strike="noStrike" u="none" b="1" cap="none" baseline="0" sz="2400" i="0">
                <a:solidFill>
                  <a:schemeClr val="dk2"/>
                </a:solidFill>
                <a:latin typeface="Verdana"/>
                <a:ea typeface="Verdana"/>
                <a:cs typeface="Verdana"/>
                <a:sym typeface="Verdana"/>
              </a:defRPr>
            </a:lvl1pPr>
            <a:lvl2pPr algn="l" rtl="0" marR="0" indent="0" marL="0">
              <a:spcBef>
                <a:spcPts val="0"/>
              </a:spcBef>
              <a:spcAft>
                <a:spcPts val="0"/>
              </a:spcAft>
              <a:defRPr strike="noStrike" u="none" b="1" cap="none" baseline="0" sz="2400" i="0">
                <a:solidFill>
                  <a:schemeClr val="dk2"/>
                </a:solidFill>
                <a:latin typeface="Verdana"/>
                <a:ea typeface="Verdana"/>
                <a:cs typeface="Verdana"/>
                <a:sym typeface="Verdana"/>
              </a:defRPr>
            </a:lvl2pPr>
            <a:lvl3pPr algn="l" rtl="0" marR="0" indent="0" marL="0">
              <a:spcBef>
                <a:spcPts val="0"/>
              </a:spcBef>
              <a:spcAft>
                <a:spcPts val="0"/>
              </a:spcAft>
              <a:defRPr strike="noStrike" u="none" b="1" cap="none" baseline="0" sz="2400" i="0">
                <a:solidFill>
                  <a:schemeClr val="dk2"/>
                </a:solidFill>
                <a:latin typeface="Verdana"/>
                <a:ea typeface="Verdana"/>
                <a:cs typeface="Verdana"/>
                <a:sym typeface="Verdana"/>
              </a:defRPr>
            </a:lvl3pPr>
            <a:lvl4pPr algn="l" rtl="0" marR="0" indent="0" marL="0">
              <a:spcBef>
                <a:spcPts val="0"/>
              </a:spcBef>
              <a:spcAft>
                <a:spcPts val="0"/>
              </a:spcAft>
              <a:defRPr strike="noStrike" u="none" b="1" cap="none" baseline="0" sz="2400" i="0">
                <a:solidFill>
                  <a:schemeClr val="dk2"/>
                </a:solidFill>
                <a:latin typeface="Verdana"/>
                <a:ea typeface="Verdana"/>
                <a:cs typeface="Verdana"/>
                <a:sym typeface="Verdana"/>
              </a:defRPr>
            </a:lvl4pPr>
            <a:lvl5pPr algn="l" rtl="0" marR="0" indent="0" marL="0">
              <a:spcBef>
                <a:spcPts val="0"/>
              </a:spcBef>
              <a:spcAft>
                <a:spcPts val="0"/>
              </a:spcAft>
              <a:defRPr strike="noStrike" u="none" b="1" cap="none" baseline="0" sz="2400" i="0">
                <a:solidFill>
                  <a:schemeClr val="dk2"/>
                </a:solidFill>
                <a:latin typeface="Verdana"/>
                <a:ea typeface="Verdana"/>
                <a:cs typeface="Verdana"/>
                <a:sym typeface="Verdana"/>
              </a:defRPr>
            </a:lvl5pPr>
            <a:lvl6pPr algn="l" rtl="0" marR="0" indent="0" marL="457200">
              <a:spcBef>
                <a:spcPts val="0"/>
              </a:spcBef>
              <a:spcAft>
                <a:spcPts val="0"/>
              </a:spcAft>
              <a:defRPr strike="noStrike" u="none" b="1" cap="none" baseline="0" sz="2400" i="0">
                <a:solidFill>
                  <a:schemeClr val="dk2"/>
                </a:solidFill>
                <a:latin typeface="Verdana"/>
                <a:ea typeface="Verdana"/>
                <a:cs typeface="Verdana"/>
                <a:sym typeface="Verdana"/>
              </a:defRPr>
            </a:lvl6pPr>
            <a:lvl7pPr algn="l" rtl="0" marR="0" indent="0" marL="914400">
              <a:spcBef>
                <a:spcPts val="0"/>
              </a:spcBef>
              <a:spcAft>
                <a:spcPts val="0"/>
              </a:spcAft>
              <a:defRPr strike="noStrike" u="none" b="1" cap="none" baseline="0" sz="2400" i="0">
                <a:solidFill>
                  <a:schemeClr val="dk2"/>
                </a:solidFill>
                <a:latin typeface="Verdana"/>
                <a:ea typeface="Verdana"/>
                <a:cs typeface="Verdana"/>
                <a:sym typeface="Verdana"/>
              </a:defRPr>
            </a:lvl7pPr>
            <a:lvl8pPr algn="l" rtl="0" marR="0" indent="0" marL="1371600">
              <a:spcBef>
                <a:spcPts val="0"/>
              </a:spcBef>
              <a:spcAft>
                <a:spcPts val="0"/>
              </a:spcAft>
              <a:defRPr strike="noStrike" u="none" b="1" cap="none" baseline="0" sz="2400" i="0">
                <a:solidFill>
                  <a:schemeClr val="dk2"/>
                </a:solidFill>
                <a:latin typeface="Verdana"/>
                <a:ea typeface="Verdana"/>
                <a:cs typeface="Verdana"/>
                <a:sym typeface="Verdana"/>
              </a:defRPr>
            </a:lvl8pPr>
            <a:lvl9pPr algn="l" rtl="0" marR="0" indent="0" marL="1828800">
              <a:spcBef>
                <a:spcPts val="0"/>
              </a:spcBef>
              <a:spcAft>
                <a:spcPts val="0"/>
              </a:spcAft>
              <a:defRPr strike="noStrike" u="none" b="1" cap="none" baseline="0" sz="2400" i="0">
                <a:solidFill>
                  <a:schemeClr val="dk2"/>
                </a:solidFill>
                <a:latin typeface="Verdana"/>
                <a:ea typeface="Verdana"/>
                <a:cs typeface="Verdana"/>
                <a:sym typeface="Verdana"/>
              </a:defRPr>
            </a:lvl9pPr>
          </a:lstStyle>
          <a:p/>
        </p:txBody>
      </p:sp>
      <p:sp>
        <p:nvSpPr>
          <p:cNvPr id="118" name="Shape 118"/>
          <p:cNvSpPr txBox="1"/>
          <p:nvPr>
            <p:ph idx="1" type="body"/>
          </p:nvPr>
        </p:nvSpPr>
        <p:spPr>
          <a:xfrm>
            <a:off y="484187" x="958850"/>
            <a:ext cy="6143624" cx="8189912"/>
          </a:xfrm>
          <a:prstGeom prst="rect">
            <a:avLst/>
          </a:prstGeom>
          <a:solidFill>
            <a:srgbClr val="CCFFFF"/>
          </a:solidFill>
          <a:ln>
            <a:noFill/>
          </a:ln>
        </p:spPr>
        <p:txBody>
          <a:bodyPr bIns="91425" rIns="91425" lIns="91425" tIns="91425" anchor="t" anchorCtr="0"/>
          <a:lstStyle>
            <a:lvl1pPr algn="l" rtl="0" marR="0" indent="-234950" marL="342900">
              <a:spcBef>
                <a:spcPts val="560"/>
              </a:spcBef>
              <a:spcAft>
                <a:spcPts val="0"/>
              </a:spcAft>
              <a:buClr>
                <a:schemeClr val="dk1"/>
              </a:buClr>
              <a:buFont typeface="Arial"/>
              <a:buChar char="•"/>
              <a:defRPr strike="noStrike" u="none" b="1" cap="none" baseline="0" sz="2800" i="0">
                <a:solidFill>
                  <a:schemeClr val="dk1"/>
                </a:solidFill>
                <a:latin typeface="Verdana"/>
                <a:ea typeface="Verdana"/>
                <a:cs typeface="Verdana"/>
                <a:sym typeface="Verdana"/>
              </a:defRPr>
            </a:lvl1pPr>
            <a:lvl2pPr algn="l" rtl="0" marR="0" indent="-177800" marL="742950">
              <a:spcBef>
                <a:spcPts val="560"/>
              </a:spcBef>
              <a:spcAft>
                <a:spcPts val="0"/>
              </a:spcAft>
              <a:buClr>
                <a:schemeClr val="dk1"/>
              </a:buClr>
              <a:buFont typeface="Arial"/>
              <a:buChar char="•"/>
              <a:defRPr strike="noStrike" u="none" b="1" cap="none" baseline="0" sz="2800" i="0">
                <a:solidFill>
                  <a:schemeClr val="dk1"/>
                </a:solidFill>
                <a:latin typeface="Verdana"/>
                <a:ea typeface="Verdana"/>
                <a:cs typeface="Verdana"/>
                <a:sym typeface="Verdana"/>
              </a:defRPr>
            </a:lvl2pPr>
            <a:lvl3pPr algn="l" rtl="0" marR="0" indent="-136525" marL="1143000">
              <a:spcBef>
                <a:spcPts val="480"/>
              </a:spcBef>
              <a:spcAft>
                <a:spcPts val="0"/>
              </a:spcAft>
              <a:buClr>
                <a:schemeClr val="dk1"/>
              </a:buClr>
              <a:buFont typeface="Arial"/>
              <a:buChar char="•"/>
              <a:defRPr strike="noStrike" u="none" b="1" cap="none" baseline="0" sz="2400" i="0">
                <a:solidFill>
                  <a:schemeClr val="dk1"/>
                </a:solidFill>
                <a:latin typeface="Verdana"/>
                <a:ea typeface="Verdana"/>
                <a:cs typeface="Verdana"/>
                <a:sym typeface="Verdana"/>
              </a:defRPr>
            </a:lvl3pPr>
            <a:lvl4pPr algn="l" rtl="0" marR="0" indent="-152400" marL="1600200">
              <a:spcBef>
                <a:spcPts val="400"/>
              </a:spcBef>
              <a:spcAft>
                <a:spcPts val="0"/>
              </a:spcAft>
              <a:buClr>
                <a:schemeClr val="dk1"/>
              </a:buClr>
              <a:buFont typeface="Arial"/>
              <a:buChar char="•"/>
              <a:defRPr strike="noStrike" u="none" b="1" cap="none" baseline="0" sz="2000" i="0">
                <a:solidFill>
                  <a:schemeClr val="dk1"/>
                </a:solidFill>
                <a:latin typeface="Verdana"/>
                <a:ea typeface="Verdana"/>
                <a:cs typeface="Verdana"/>
                <a:sym typeface="Verdana"/>
              </a:defRPr>
            </a:lvl4pPr>
            <a:lvl5pPr algn="l" rtl="0" marR="0" indent="-152400" marL="2057400">
              <a:spcBef>
                <a:spcPts val="400"/>
              </a:spcBef>
              <a:spcAft>
                <a:spcPts val="0"/>
              </a:spcAft>
              <a:buClr>
                <a:schemeClr val="dk1"/>
              </a:buClr>
              <a:buFont typeface="Arial"/>
              <a:buChar char="•"/>
              <a:defRPr strike="noStrike" u="none" b="1" cap="none" baseline="0" sz="2000" i="0">
                <a:solidFill>
                  <a:schemeClr val="dk1"/>
                </a:solidFill>
                <a:latin typeface="Verdana"/>
                <a:ea typeface="Verdana"/>
                <a:cs typeface="Verdana"/>
                <a:sym typeface="Verdana"/>
              </a:defRPr>
            </a:lvl5pPr>
            <a:lvl6pPr algn="l" rtl="0" marR="0" indent="-152400" marL="2514600">
              <a:spcBef>
                <a:spcPts val="400"/>
              </a:spcBef>
              <a:spcAft>
                <a:spcPts val="0"/>
              </a:spcAft>
              <a:buClr>
                <a:schemeClr val="dk1"/>
              </a:buClr>
              <a:buFont typeface="Arial"/>
              <a:buChar char="•"/>
              <a:defRPr strike="noStrike" u="none" b="1" cap="none" baseline="0" sz="2000" i="0">
                <a:solidFill>
                  <a:schemeClr val="dk1"/>
                </a:solidFill>
                <a:latin typeface="Verdana"/>
                <a:ea typeface="Verdana"/>
                <a:cs typeface="Verdana"/>
                <a:sym typeface="Verdana"/>
              </a:defRPr>
            </a:lvl6pPr>
            <a:lvl7pPr algn="l" rtl="0" marR="0" indent="-152400" marL="2971800">
              <a:spcBef>
                <a:spcPts val="400"/>
              </a:spcBef>
              <a:spcAft>
                <a:spcPts val="0"/>
              </a:spcAft>
              <a:buClr>
                <a:schemeClr val="dk1"/>
              </a:buClr>
              <a:buFont typeface="Arial"/>
              <a:buChar char="•"/>
              <a:defRPr strike="noStrike" u="none" b="1" cap="none" baseline="0" sz="2000" i="0">
                <a:solidFill>
                  <a:schemeClr val="dk1"/>
                </a:solidFill>
                <a:latin typeface="Verdana"/>
                <a:ea typeface="Verdana"/>
                <a:cs typeface="Verdana"/>
                <a:sym typeface="Verdana"/>
              </a:defRPr>
            </a:lvl7pPr>
            <a:lvl8pPr algn="l" rtl="0" marR="0" indent="-152400" marL="3429000">
              <a:spcBef>
                <a:spcPts val="400"/>
              </a:spcBef>
              <a:spcAft>
                <a:spcPts val="0"/>
              </a:spcAft>
              <a:buClr>
                <a:schemeClr val="dk1"/>
              </a:buClr>
              <a:buFont typeface="Arial"/>
              <a:buChar char="•"/>
              <a:defRPr strike="noStrike" u="none" b="1" cap="none" baseline="0" sz="2000" i="0">
                <a:solidFill>
                  <a:schemeClr val="dk1"/>
                </a:solidFill>
                <a:latin typeface="Verdana"/>
                <a:ea typeface="Verdana"/>
                <a:cs typeface="Verdana"/>
                <a:sym typeface="Verdana"/>
              </a:defRPr>
            </a:lvl8pPr>
            <a:lvl9pPr algn="l" rtl="0" marR="0" indent="-152400" marL="3886200">
              <a:spcBef>
                <a:spcPts val="400"/>
              </a:spcBef>
              <a:spcAft>
                <a:spcPts val="0"/>
              </a:spcAft>
              <a:buClr>
                <a:schemeClr val="dk1"/>
              </a:buClr>
              <a:buFont typeface="Arial"/>
              <a:buChar char="•"/>
              <a:defRPr strike="noStrike" u="none" b="1" cap="none" baseline="0" sz="2000" i="0">
                <a:solidFill>
                  <a:schemeClr val="dk1"/>
                </a:solidFill>
                <a:latin typeface="Verdana"/>
                <a:ea typeface="Verdana"/>
                <a:cs typeface="Verdana"/>
                <a:sym typeface="Verdana"/>
              </a:defRPr>
            </a:lvl9pPr>
          </a:lstStyle>
          <a:p/>
        </p:txBody>
      </p:sp>
      <p:sp>
        <p:nvSpPr>
          <p:cNvPr id="119" name="Shape 119"/>
          <p:cNvSpPr txBox="1"/>
          <p:nvPr>
            <p:ph idx="11" type="ftr"/>
          </p:nvPr>
        </p:nvSpPr>
        <p:spPr>
          <a:xfrm>
            <a:off y="6616700" x="958850"/>
            <a:ext cy="238124" cx="8189912"/>
          </a:xfrm>
          <a:prstGeom prst="rect">
            <a:avLst/>
          </a:prstGeom>
          <a:solidFill>
            <a:srgbClr val="CCFFFF"/>
          </a:solidFill>
          <a:ln>
            <a:noFill/>
          </a:ln>
        </p:spPr>
        <p:txBody>
          <a:bodyPr bIns="91425" rIns="91425" lIns="91425" tIns="91425" anchor="t" anchorCtr="0"/>
          <a:lstStyle>
            <a:lvl1pPr algn="l" rtl="0" marR="0" indent="0" marL="0">
              <a:defRPr strike="noStrike" u="none" b="0" cap="none" baseline="0" sz="1800" i="0">
                <a:solidFill>
                  <a:schemeClr val="dk1"/>
                </a:solidFill>
                <a:latin typeface="Verdana"/>
                <a:ea typeface="Verdana"/>
                <a:cs typeface="Verdana"/>
                <a:sym typeface="Verdana"/>
              </a:defRPr>
            </a:lvl1pPr>
            <a:lvl2pPr algn="l" rtl="0" marR="0" indent="0" marL="457200">
              <a:defRPr strike="noStrike" u="none" b="0" cap="none" baseline="0" sz="1800" i="0">
                <a:solidFill>
                  <a:schemeClr val="dk1"/>
                </a:solidFill>
                <a:latin typeface="Verdana"/>
                <a:ea typeface="Verdana"/>
                <a:cs typeface="Verdana"/>
                <a:sym typeface="Verdana"/>
              </a:defRPr>
            </a:lvl2pPr>
            <a:lvl3pPr algn="l" rtl="0" marR="0" indent="0" marL="914400">
              <a:defRPr strike="noStrike" u="none" b="0" cap="none" baseline="0" sz="1800" i="0">
                <a:solidFill>
                  <a:schemeClr val="dk1"/>
                </a:solidFill>
                <a:latin typeface="Verdana"/>
                <a:ea typeface="Verdana"/>
                <a:cs typeface="Verdana"/>
                <a:sym typeface="Verdana"/>
              </a:defRPr>
            </a:lvl3pPr>
            <a:lvl4pPr algn="l" rtl="0" marR="0" indent="0" marL="1371600">
              <a:defRPr strike="noStrike" u="none" b="0" cap="none" baseline="0" sz="1800" i="0">
                <a:solidFill>
                  <a:schemeClr val="dk1"/>
                </a:solidFill>
                <a:latin typeface="Verdana"/>
                <a:ea typeface="Verdana"/>
                <a:cs typeface="Verdana"/>
                <a:sym typeface="Verdana"/>
              </a:defRPr>
            </a:lvl4pPr>
            <a:lvl5pPr algn="l" rtl="0" marR="0" indent="0" marL="1828800">
              <a:defRPr strike="noStrike" u="none" b="0" cap="none" baseline="0" sz="1800" i="0">
                <a:solidFill>
                  <a:schemeClr val="dk1"/>
                </a:solidFill>
                <a:latin typeface="Verdana"/>
                <a:ea typeface="Verdana"/>
                <a:cs typeface="Verdana"/>
                <a:sym typeface="Verdana"/>
              </a:defRPr>
            </a:lvl5pPr>
            <a:lvl6pPr algn="l" rtl="0" marR="0" indent="0" marL="2286000">
              <a:defRPr strike="noStrike" u="none" b="0" cap="none" baseline="0" sz="1800" i="0">
                <a:solidFill>
                  <a:schemeClr val="dk1"/>
                </a:solidFill>
                <a:latin typeface="Verdana"/>
                <a:ea typeface="Verdana"/>
                <a:cs typeface="Verdana"/>
                <a:sym typeface="Verdana"/>
              </a:defRPr>
            </a:lvl6pPr>
            <a:lvl7pPr algn="l" rtl="0" marR="0" indent="0" marL="2743200">
              <a:defRPr strike="noStrike" u="none" b="0" cap="none" baseline="0" sz="1800" i="0">
                <a:solidFill>
                  <a:schemeClr val="dk1"/>
                </a:solidFill>
                <a:latin typeface="Verdana"/>
                <a:ea typeface="Verdana"/>
                <a:cs typeface="Verdana"/>
                <a:sym typeface="Verdana"/>
              </a:defRPr>
            </a:lvl7pPr>
            <a:lvl8pPr algn="l" rtl="0" marR="0" indent="0" marL="3200400">
              <a:defRPr strike="noStrike" u="none" b="0" cap="none" baseline="0" sz="1800" i="0">
                <a:solidFill>
                  <a:schemeClr val="dk1"/>
                </a:solidFill>
                <a:latin typeface="Verdana"/>
                <a:ea typeface="Verdana"/>
                <a:cs typeface="Verdana"/>
                <a:sym typeface="Verdana"/>
              </a:defRPr>
            </a:lvl8pPr>
            <a:lvl9pPr algn="l" rtl="0" marR="0" indent="0" marL="3657600">
              <a:defRPr strike="noStrike" u="none" b="0" cap="none" baseline="0" sz="1800" i="0">
                <a:solidFill>
                  <a:schemeClr val="dk1"/>
                </a:solidFill>
                <a:latin typeface="Verdana"/>
                <a:ea typeface="Verdana"/>
                <a:cs typeface="Verdana"/>
                <a:sym typeface="Verdana"/>
              </a:defRPr>
            </a:lvl9pPr>
          </a:lstStyle>
          <a:p/>
        </p:txBody>
      </p:sp>
      <p:sp>
        <p:nvSpPr>
          <p:cNvPr id="120" name="Shape 120"/>
          <p:cNvSpPr/>
          <p:nvPr/>
        </p:nvSpPr>
        <p:spPr>
          <a:xfrm>
            <a:off y="0" x="0"/>
            <a:ext cy="484187" cx="960437"/>
          </a:xfrm>
          <a:prstGeom prst="rect">
            <a:avLst/>
          </a:prstGeom>
          <a:blipFill>
            <a:blip r:embed="rId1"/>
            <a:stretch>
              <a:fillRect/>
            </a:stretch>
          </a:blipFill>
        </p:spPr>
      </p:sp>
    </p:spTree>
  </p:cSld>
  <p:clrMap accent2="accent2" accent3="accent3" accent4="accent4" accent5="accent5" accent6="accent6" hlink="hlink" tx2="lt2" tx1="dk1" bg2="dk2" bg1="lt1" folHlink="folHlink" accent1="accent1"/>
  <p:sldLayoutIdLst>
    <p:sldLayoutId id="2147483668" r:id="rId2"/>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80C0FF"/>
        </a:solidFill>
      </p:bgPr>
    </p:bg>
    <p:spTree>
      <p:nvGrpSpPr>
        <p:cNvPr id="124" name="Shape 124"/>
        <p:cNvGrpSpPr/>
        <p:nvPr/>
      </p:nvGrpSpPr>
      <p:grpSpPr>
        <a:xfrm>
          <a:off y="0" x="0"/>
          <a:ext cy="0" cx="0"/>
          <a:chOff y="0" x="0"/>
          <a:chExt cy="0" cx="0"/>
        </a:xfrm>
      </p:grpSpPr>
      <p:sp>
        <p:nvSpPr>
          <p:cNvPr id="125" name="Shape 125"/>
          <p:cNvSpPr txBox="1"/>
          <p:nvPr>
            <p:ph type="title"/>
          </p:nvPr>
        </p:nvSpPr>
        <p:spPr>
          <a:xfrm>
            <a:off y="0" x="958850"/>
            <a:ext cy="484187" cx="8189912"/>
          </a:xfrm>
          <a:prstGeom prst="rect">
            <a:avLst/>
          </a:prstGeom>
          <a:solidFill>
            <a:schemeClr val="lt1"/>
          </a:solidFill>
          <a:ln>
            <a:noFill/>
          </a:ln>
        </p:spPr>
        <p:txBody>
          <a:bodyPr bIns="91425" rIns="91425" lIns="91425" tIns="91425" anchor="ctr" anchorCtr="0"/>
          <a:lstStyle>
            <a:lvl1pPr algn="l" rtl="0" marR="0" indent="0" marL="0">
              <a:spcBef>
                <a:spcPts val="0"/>
              </a:spcBef>
              <a:spcAft>
                <a:spcPts val="0"/>
              </a:spcAft>
              <a:defRPr strike="noStrike" u="none" b="1" cap="none" baseline="0" sz="2400" i="0">
                <a:solidFill>
                  <a:schemeClr val="dk2"/>
                </a:solidFill>
                <a:latin typeface="Verdana"/>
                <a:ea typeface="Verdana"/>
                <a:cs typeface="Verdana"/>
                <a:sym typeface="Verdana"/>
              </a:defRPr>
            </a:lvl1pPr>
            <a:lvl2pPr algn="l" rtl="0" marR="0" indent="0" marL="0">
              <a:spcBef>
                <a:spcPts val="0"/>
              </a:spcBef>
              <a:spcAft>
                <a:spcPts val="0"/>
              </a:spcAft>
              <a:defRPr strike="noStrike" u="none" b="1" cap="none" baseline="0" sz="2400" i="0">
                <a:solidFill>
                  <a:schemeClr val="dk2"/>
                </a:solidFill>
                <a:latin typeface="Verdana"/>
                <a:ea typeface="Verdana"/>
                <a:cs typeface="Verdana"/>
                <a:sym typeface="Verdana"/>
              </a:defRPr>
            </a:lvl2pPr>
            <a:lvl3pPr algn="l" rtl="0" marR="0" indent="0" marL="0">
              <a:spcBef>
                <a:spcPts val="0"/>
              </a:spcBef>
              <a:spcAft>
                <a:spcPts val="0"/>
              </a:spcAft>
              <a:defRPr strike="noStrike" u="none" b="1" cap="none" baseline="0" sz="2400" i="0">
                <a:solidFill>
                  <a:schemeClr val="dk2"/>
                </a:solidFill>
                <a:latin typeface="Verdana"/>
                <a:ea typeface="Verdana"/>
                <a:cs typeface="Verdana"/>
                <a:sym typeface="Verdana"/>
              </a:defRPr>
            </a:lvl3pPr>
            <a:lvl4pPr algn="l" rtl="0" marR="0" indent="0" marL="0">
              <a:spcBef>
                <a:spcPts val="0"/>
              </a:spcBef>
              <a:spcAft>
                <a:spcPts val="0"/>
              </a:spcAft>
              <a:defRPr strike="noStrike" u="none" b="1" cap="none" baseline="0" sz="2400" i="0">
                <a:solidFill>
                  <a:schemeClr val="dk2"/>
                </a:solidFill>
                <a:latin typeface="Verdana"/>
                <a:ea typeface="Verdana"/>
                <a:cs typeface="Verdana"/>
                <a:sym typeface="Verdana"/>
              </a:defRPr>
            </a:lvl4pPr>
            <a:lvl5pPr algn="l" rtl="0" marR="0" indent="0" marL="0">
              <a:spcBef>
                <a:spcPts val="0"/>
              </a:spcBef>
              <a:spcAft>
                <a:spcPts val="0"/>
              </a:spcAft>
              <a:defRPr strike="noStrike" u="none" b="1" cap="none" baseline="0" sz="2400" i="0">
                <a:solidFill>
                  <a:schemeClr val="dk2"/>
                </a:solidFill>
                <a:latin typeface="Verdana"/>
                <a:ea typeface="Verdana"/>
                <a:cs typeface="Verdana"/>
                <a:sym typeface="Verdana"/>
              </a:defRPr>
            </a:lvl5pPr>
            <a:lvl6pPr algn="l" rtl="0" marR="0" indent="0" marL="457200">
              <a:spcBef>
                <a:spcPts val="0"/>
              </a:spcBef>
              <a:spcAft>
                <a:spcPts val="0"/>
              </a:spcAft>
              <a:defRPr strike="noStrike" u="none" b="1" cap="none" baseline="0" sz="2400" i="0">
                <a:solidFill>
                  <a:schemeClr val="dk2"/>
                </a:solidFill>
                <a:latin typeface="Verdana"/>
                <a:ea typeface="Verdana"/>
                <a:cs typeface="Verdana"/>
                <a:sym typeface="Verdana"/>
              </a:defRPr>
            </a:lvl6pPr>
            <a:lvl7pPr algn="l" rtl="0" marR="0" indent="0" marL="914400">
              <a:spcBef>
                <a:spcPts val="0"/>
              </a:spcBef>
              <a:spcAft>
                <a:spcPts val="0"/>
              </a:spcAft>
              <a:defRPr strike="noStrike" u="none" b="1" cap="none" baseline="0" sz="2400" i="0">
                <a:solidFill>
                  <a:schemeClr val="dk2"/>
                </a:solidFill>
                <a:latin typeface="Verdana"/>
                <a:ea typeface="Verdana"/>
                <a:cs typeface="Verdana"/>
                <a:sym typeface="Verdana"/>
              </a:defRPr>
            </a:lvl7pPr>
            <a:lvl8pPr algn="l" rtl="0" marR="0" indent="0" marL="1371600">
              <a:spcBef>
                <a:spcPts val="0"/>
              </a:spcBef>
              <a:spcAft>
                <a:spcPts val="0"/>
              </a:spcAft>
              <a:defRPr strike="noStrike" u="none" b="1" cap="none" baseline="0" sz="2400" i="0">
                <a:solidFill>
                  <a:schemeClr val="dk2"/>
                </a:solidFill>
                <a:latin typeface="Verdana"/>
                <a:ea typeface="Verdana"/>
                <a:cs typeface="Verdana"/>
                <a:sym typeface="Verdana"/>
              </a:defRPr>
            </a:lvl8pPr>
            <a:lvl9pPr algn="l" rtl="0" marR="0" indent="0" marL="1828800">
              <a:spcBef>
                <a:spcPts val="0"/>
              </a:spcBef>
              <a:spcAft>
                <a:spcPts val="0"/>
              </a:spcAft>
              <a:defRPr strike="noStrike" u="none" b="1" cap="none" baseline="0" sz="2400" i="0">
                <a:solidFill>
                  <a:schemeClr val="dk2"/>
                </a:solidFill>
                <a:latin typeface="Verdana"/>
                <a:ea typeface="Verdana"/>
                <a:cs typeface="Verdana"/>
                <a:sym typeface="Verdana"/>
              </a:defRPr>
            </a:lvl9pPr>
          </a:lstStyle>
          <a:p/>
        </p:txBody>
      </p:sp>
      <p:sp>
        <p:nvSpPr>
          <p:cNvPr id="126" name="Shape 126"/>
          <p:cNvSpPr txBox="1"/>
          <p:nvPr>
            <p:ph idx="1" type="body"/>
          </p:nvPr>
        </p:nvSpPr>
        <p:spPr>
          <a:xfrm>
            <a:off y="484187" x="958850"/>
            <a:ext cy="6143624" cx="8189912"/>
          </a:xfrm>
          <a:prstGeom prst="rect">
            <a:avLst/>
          </a:prstGeom>
          <a:solidFill>
            <a:srgbClr val="CCFFFF"/>
          </a:solidFill>
          <a:ln>
            <a:noFill/>
          </a:ln>
        </p:spPr>
        <p:txBody>
          <a:bodyPr bIns="91425" rIns="91425" lIns="91425" tIns="91425" anchor="t" anchorCtr="0"/>
          <a:lstStyle>
            <a:lvl1pPr algn="l" rtl="0" marR="0" indent="-234950" marL="342900">
              <a:spcBef>
                <a:spcPts val="560"/>
              </a:spcBef>
              <a:spcAft>
                <a:spcPts val="0"/>
              </a:spcAft>
              <a:buClr>
                <a:schemeClr val="dk1"/>
              </a:buClr>
              <a:buFont typeface="Arial"/>
              <a:buChar char="•"/>
              <a:defRPr strike="noStrike" u="none" b="1" cap="none" baseline="0" sz="2800" i="0">
                <a:solidFill>
                  <a:schemeClr val="dk1"/>
                </a:solidFill>
                <a:latin typeface="Verdana"/>
                <a:ea typeface="Verdana"/>
                <a:cs typeface="Verdana"/>
                <a:sym typeface="Verdana"/>
              </a:defRPr>
            </a:lvl1pPr>
            <a:lvl2pPr algn="l" rtl="0" marR="0" indent="-177800" marL="742950">
              <a:spcBef>
                <a:spcPts val="560"/>
              </a:spcBef>
              <a:spcAft>
                <a:spcPts val="0"/>
              </a:spcAft>
              <a:buClr>
                <a:schemeClr val="dk1"/>
              </a:buClr>
              <a:buFont typeface="Arial"/>
              <a:buChar char="•"/>
              <a:defRPr strike="noStrike" u="none" b="1" cap="none" baseline="0" sz="2800" i="0">
                <a:solidFill>
                  <a:schemeClr val="dk1"/>
                </a:solidFill>
                <a:latin typeface="Verdana"/>
                <a:ea typeface="Verdana"/>
                <a:cs typeface="Verdana"/>
                <a:sym typeface="Verdana"/>
              </a:defRPr>
            </a:lvl2pPr>
            <a:lvl3pPr algn="l" rtl="0" marR="0" indent="-136525" marL="1143000">
              <a:spcBef>
                <a:spcPts val="480"/>
              </a:spcBef>
              <a:spcAft>
                <a:spcPts val="0"/>
              </a:spcAft>
              <a:buClr>
                <a:schemeClr val="dk1"/>
              </a:buClr>
              <a:buFont typeface="Arial"/>
              <a:buChar char="•"/>
              <a:defRPr strike="noStrike" u="none" b="1" cap="none" baseline="0" sz="2400" i="0">
                <a:solidFill>
                  <a:schemeClr val="dk1"/>
                </a:solidFill>
                <a:latin typeface="Verdana"/>
                <a:ea typeface="Verdana"/>
                <a:cs typeface="Verdana"/>
                <a:sym typeface="Verdana"/>
              </a:defRPr>
            </a:lvl3pPr>
            <a:lvl4pPr algn="l" rtl="0" marR="0" indent="-152400" marL="1600200">
              <a:spcBef>
                <a:spcPts val="400"/>
              </a:spcBef>
              <a:spcAft>
                <a:spcPts val="0"/>
              </a:spcAft>
              <a:buClr>
                <a:schemeClr val="dk1"/>
              </a:buClr>
              <a:buFont typeface="Arial"/>
              <a:buChar char="•"/>
              <a:defRPr strike="noStrike" u="none" b="1" cap="none" baseline="0" sz="2000" i="0">
                <a:solidFill>
                  <a:schemeClr val="dk1"/>
                </a:solidFill>
                <a:latin typeface="Verdana"/>
                <a:ea typeface="Verdana"/>
                <a:cs typeface="Verdana"/>
                <a:sym typeface="Verdana"/>
              </a:defRPr>
            </a:lvl4pPr>
            <a:lvl5pPr algn="l" rtl="0" marR="0" indent="-152400" marL="2057400">
              <a:spcBef>
                <a:spcPts val="400"/>
              </a:spcBef>
              <a:spcAft>
                <a:spcPts val="0"/>
              </a:spcAft>
              <a:buClr>
                <a:schemeClr val="dk1"/>
              </a:buClr>
              <a:buFont typeface="Arial"/>
              <a:buChar char="•"/>
              <a:defRPr strike="noStrike" u="none" b="1" cap="none" baseline="0" sz="2000" i="0">
                <a:solidFill>
                  <a:schemeClr val="dk1"/>
                </a:solidFill>
                <a:latin typeface="Verdana"/>
                <a:ea typeface="Verdana"/>
                <a:cs typeface="Verdana"/>
                <a:sym typeface="Verdana"/>
              </a:defRPr>
            </a:lvl5pPr>
            <a:lvl6pPr algn="l" rtl="0" marR="0" indent="-152400" marL="2514600">
              <a:spcBef>
                <a:spcPts val="400"/>
              </a:spcBef>
              <a:spcAft>
                <a:spcPts val="0"/>
              </a:spcAft>
              <a:buClr>
                <a:schemeClr val="dk1"/>
              </a:buClr>
              <a:buFont typeface="Arial"/>
              <a:buChar char="•"/>
              <a:defRPr strike="noStrike" u="none" b="1" cap="none" baseline="0" sz="2000" i="0">
                <a:solidFill>
                  <a:schemeClr val="dk1"/>
                </a:solidFill>
                <a:latin typeface="Verdana"/>
                <a:ea typeface="Verdana"/>
                <a:cs typeface="Verdana"/>
                <a:sym typeface="Verdana"/>
              </a:defRPr>
            </a:lvl6pPr>
            <a:lvl7pPr algn="l" rtl="0" marR="0" indent="-152400" marL="2971800">
              <a:spcBef>
                <a:spcPts val="400"/>
              </a:spcBef>
              <a:spcAft>
                <a:spcPts val="0"/>
              </a:spcAft>
              <a:buClr>
                <a:schemeClr val="dk1"/>
              </a:buClr>
              <a:buFont typeface="Arial"/>
              <a:buChar char="•"/>
              <a:defRPr strike="noStrike" u="none" b="1" cap="none" baseline="0" sz="2000" i="0">
                <a:solidFill>
                  <a:schemeClr val="dk1"/>
                </a:solidFill>
                <a:latin typeface="Verdana"/>
                <a:ea typeface="Verdana"/>
                <a:cs typeface="Verdana"/>
                <a:sym typeface="Verdana"/>
              </a:defRPr>
            </a:lvl7pPr>
            <a:lvl8pPr algn="l" rtl="0" marR="0" indent="-152400" marL="3429000">
              <a:spcBef>
                <a:spcPts val="400"/>
              </a:spcBef>
              <a:spcAft>
                <a:spcPts val="0"/>
              </a:spcAft>
              <a:buClr>
                <a:schemeClr val="dk1"/>
              </a:buClr>
              <a:buFont typeface="Arial"/>
              <a:buChar char="•"/>
              <a:defRPr strike="noStrike" u="none" b="1" cap="none" baseline="0" sz="2000" i="0">
                <a:solidFill>
                  <a:schemeClr val="dk1"/>
                </a:solidFill>
                <a:latin typeface="Verdana"/>
                <a:ea typeface="Verdana"/>
                <a:cs typeface="Verdana"/>
                <a:sym typeface="Verdana"/>
              </a:defRPr>
            </a:lvl8pPr>
            <a:lvl9pPr algn="l" rtl="0" marR="0" indent="-152400" marL="3886200">
              <a:spcBef>
                <a:spcPts val="400"/>
              </a:spcBef>
              <a:spcAft>
                <a:spcPts val="0"/>
              </a:spcAft>
              <a:buClr>
                <a:schemeClr val="dk1"/>
              </a:buClr>
              <a:buFont typeface="Arial"/>
              <a:buChar char="•"/>
              <a:defRPr strike="noStrike" u="none" b="1" cap="none" baseline="0" sz="2000" i="0">
                <a:solidFill>
                  <a:schemeClr val="dk1"/>
                </a:solidFill>
                <a:latin typeface="Verdana"/>
                <a:ea typeface="Verdana"/>
                <a:cs typeface="Verdana"/>
                <a:sym typeface="Verdana"/>
              </a:defRPr>
            </a:lvl9pPr>
          </a:lstStyle>
          <a:p/>
        </p:txBody>
      </p:sp>
      <p:sp>
        <p:nvSpPr>
          <p:cNvPr id="127" name="Shape 127"/>
          <p:cNvSpPr txBox="1"/>
          <p:nvPr>
            <p:ph idx="11" type="ftr"/>
          </p:nvPr>
        </p:nvSpPr>
        <p:spPr>
          <a:xfrm>
            <a:off y="6616700" x="958850"/>
            <a:ext cy="238124" cx="8189912"/>
          </a:xfrm>
          <a:prstGeom prst="rect">
            <a:avLst/>
          </a:prstGeom>
          <a:solidFill>
            <a:srgbClr val="CCFFFF"/>
          </a:solidFill>
          <a:ln>
            <a:noFill/>
          </a:ln>
        </p:spPr>
        <p:txBody>
          <a:bodyPr bIns="91425" rIns="91425" lIns="91425" tIns="91425" anchor="t" anchorCtr="0"/>
          <a:lstStyle>
            <a:lvl1pPr algn="l" rtl="0" marR="0" indent="0" marL="0">
              <a:defRPr strike="noStrike" u="none" b="0" cap="none" baseline="0" sz="1800" i="0">
                <a:solidFill>
                  <a:schemeClr val="dk1"/>
                </a:solidFill>
                <a:latin typeface="Verdana"/>
                <a:ea typeface="Verdana"/>
                <a:cs typeface="Verdana"/>
                <a:sym typeface="Verdana"/>
              </a:defRPr>
            </a:lvl1pPr>
            <a:lvl2pPr algn="l" rtl="0" marR="0" indent="0" marL="457200">
              <a:defRPr strike="noStrike" u="none" b="0" cap="none" baseline="0" sz="1800" i="0">
                <a:solidFill>
                  <a:schemeClr val="dk1"/>
                </a:solidFill>
                <a:latin typeface="Verdana"/>
                <a:ea typeface="Verdana"/>
                <a:cs typeface="Verdana"/>
                <a:sym typeface="Verdana"/>
              </a:defRPr>
            </a:lvl2pPr>
            <a:lvl3pPr algn="l" rtl="0" marR="0" indent="0" marL="914400">
              <a:defRPr strike="noStrike" u="none" b="0" cap="none" baseline="0" sz="1800" i="0">
                <a:solidFill>
                  <a:schemeClr val="dk1"/>
                </a:solidFill>
                <a:latin typeface="Verdana"/>
                <a:ea typeface="Verdana"/>
                <a:cs typeface="Verdana"/>
                <a:sym typeface="Verdana"/>
              </a:defRPr>
            </a:lvl3pPr>
            <a:lvl4pPr algn="l" rtl="0" marR="0" indent="0" marL="1371600">
              <a:defRPr strike="noStrike" u="none" b="0" cap="none" baseline="0" sz="1800" i="0">
                <a:solidFill>
                  <a:schemeClr val="dk1"/>
                </a:solidFill>
                <a:latin typeface="Verdana"/>
                <a:ea typeface="Verdana"/>
                <a:cs typeface="Verdana"/>
                <a:sym typeface="Verdana"/>
              </a:defRPr>
            </a:lvl4pPr>
            <a:lvl5pPr algn="l" rtl="0" marR="0" indent="0" marL="1828800">
              <a:defRPr strike="noStrike" u="none" b="0" cap="none" baseline="0" sz="1800" i="0">
                <a:solidFill>
                  <a:schemeClr val="dk1"/>
                </a:solidFill>
                <a:latin typeface="Verdana"/>
                <a:ea typeface="Verdana"/>
                <a:cs typeface="Verdana"/>
                <a:sym typeface="Verdana"/>
              </a:defRPr>
            </a:lvl5pPr>
            <a:lvl6pPr algn="l" rtl="0" marR="0" indent="0" marL="2286000">
              <a:defRPr strike="noStrike" u="none" b="0" cap="none" baseline="0" sz="1800" i="0">
                <a:solidFill>
                  <a:schemeClr val="dk1"/>
                </a:solidFill>
                <a:latin typeface="Verdana"/>
                <a:ea typeface="Verdana"/>
                <a:cs typeface="Verdana"/>
                <a:sym typeface="Verdana"/>
              </a:defRPr>
            </a:lvl6pPr>
            <a:lvl7pPr algn="l" rtl="0" marR="0" indent="0" marL="2743200">
              <a:defRPr strike="noStrike" u="none" b="0" cap="none" baseline="0" sz="1800" i="0">
                <a:solidFill>
                  <a:schemeClr val="dk1"/>
                </a:solidFill>
                <a:latin typeface="Verdana"/>
                <a:ea typeface="Verdana"/>
                <a:cs typeface="Verdana"/>
                <a:sym typeface="Verdana"/>
              </a:defRPr>
            </a:lvl7pPr>
            <a:lvl8pPr algn="l" rtl="0" marR="0" indent="0" marL="3200400">
              <a:defRPr strike="noStrike" u="none" b="0" cap="none" baseline="0" sz="1800" i="0">
                <a:solidFill>
                  <a:schemeClr val="dk1"/>
                </a:solidFill>
                <a:latin typeface="Verdana"/>
                <a:ea typeface="Verdana"/>
                <a:cs typeface="Verdana"/>
                <a:sym typeface="Verdana"/>
              </a:defRPr>
            </a:lvl8pPr>
            <a:lvl9pPr algn="l" rtl="0" marR="0" indent="0" marL="3657600">
              <a:defRPr strike="noStrike" u="none" b="0" cap="none" baseline="0" sz="1800" i="0">
                <a:solidFill>
                  <a:schemeClr val="dk1"/>
                </a:solidFill>
                <a:latin typeface="Verdana"/>
                <a:ea typeface="Verdana"/>
                <a:cs typeface="Verdana"/>
                <a:sym typeface="Verdana"/>
              </a:defRPr>
            </a:lvl9pPr>
          </a:lstStyle>
          <a:p/>
        </p:txBody>
      </p:sp>
      <p:sp>
        <p:nvSpPr>
          <p:cNvPr id="128" name="Shape 128"/>
          <p:cNvSpPr/>
          <p:nvPr/>
        </p:nvSpPr>
        <p:spPr>
          <a:xfrm>
            <a:off y="0" x="0"/>
            <a:ext cy="484187" cx="960437"/>
          </a:xfrm>
          <a:prstGeom prst="rect">
            <a:avLst/>
          </a:prstGeom>
          <a:blipFill>
            <a:blip r:embed="rId1"/>
            <a:stretch>
              <a:fillRect/>
            </a:stretch>
          </a:blipFill>
        </p:spPr>
      </p:sp>
    </p:spTree>
  </p:cSld>
  <p:clrMap accent2="accent2" accent3="accent3" accent4="accent4" accent5="accent5" accent6="accent6" hlink="hlink" tx2="lt2" tx1="dk1" bg2="dk2" bg1="lt1" folHlink="folHlink" accent1="accent1"/>
  <p:sldLayoutIdLst>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2" name="Shape 162"/>
        <p:cNvGrpSpPr/>
        <p:nvPr/>
      </p:nvGrpSpPr>
      <p:grpSpPr>
        <a:xfrm>
          <a:off y="0" x="0"/>
          <a:ext cy="0" cx="0"/>
          <a:chOff y="0" x="0"/>
          <a:chExt cy="0" cx="0"/>
        </a:xfrm>
      </p:grpSpPr>
      <p:sp>
        <p:nvSpPr>
          <p:cNvPr id="163" name="Shape 163"/>
          <p:cNvSpPr txBox="1"/>
          <p:nvPr>
            <p:ph type="title"/>
          </p:nvPr>
        </p:nvSpPr>
        <p:spPr>
          <a:xfrm>
            <a:off y="404812" x="0"/>
            <a:ext cy="685799" cx="9144000"/>
          </a:xfrm>
          <a:prstGeom prst="rect">
            <a:avLst/>
          </a:prstGeom>
          <a:solidFill>
            <a:srgbClr val="92D050"/>
          </a:solidFill>
          <a:ln>
            <a:noFill/>
          </a:ln>
        </p:spPr>
        <p:txBody>
          <a:bodyPr bIns="91425" rIns="91425" lIns="91425" tIns="91425" anchor="ctr" anchorCtr="0"/>
          <a:lstStyle>
            <a:lvl1pPr algn="l" rtl="0" marR="0" indent="-363538" marL="363538">
              <a:spcBef>
                <a:spcPts val="0"/>
              </a:spcBef>
              <a:spcAft>
                <a:spcPts val="0"/>
              </a:spcAft>
              <a:defRPr strike="noStrike" u="none" b="1" cap="none" baseline="0" sz="4000" i="0">
                <a:solidFill>
                  <a:srgbClr val="00664D"/>
                </a:solidFill>
                <a:latin typeface="Arial"/>
                <a:ea typeface="Arial"/>
                <a:cs typeface="Arial"/>
                <a:sym typeface="Arial"/>
              </a:defRPr>
            </a:lvl1pPr>
            <a:lvl2pPr algn="l" rtl="0" marR="0" indent="-363538" marL="363538">
              <a:spcBef>
                <a:spcPts val="0"/>
              </a:spcBef>
              <a:spcAft>
                <a:spcPts val="0"/>
              </a:spcAft>
              <a:defRPr strike="noStrike" u="none" b="1" cap="none" baseline="0" sz="4000" i="0">
                <a:solidFill>
                  <a:srgbClr val="00664D"/>
                </a:solidFill>
                <a:latin typeface="Arial"/>
                <a:ea typeface="Arial"/>
                <a:cs typeface="Arial"/>
                <a:sym typeface="Arial"/>
              </a:defRPr>
            </a:lvl2pPr>
            <a:lvl3pPr algn="l" rtl="0" marR="0" indent="-363538" marL="363538">
              <a:spcBef>
                <a:spcPts val="0"/>
              </a:spcBef>
              <a:spcAft>
                <a:spcPts val="0"/>
              </a:spcAft>
              <a:defRPr strike="noStrike" u="none" b="1" cap="none" baseline="0" sz="4000" i="0">
                <a:solidFill>
                  <a:srgbClr val="00664D"/>
                </a:solidFill>
                <a:latin typeface="Arial"/>
                <a:ea typeface="Arial"/>
                <a:cs typeface="Arial"/>
                <a:sym typeface="Arial"/>
              </a:defRPr>
            </a:lvl3pPr>
            <a:lvl4pPr algn="l" rtl="0" marR="0" indent="-363538" marL="363538">
              <a:spcBef>
                <a:spcPts val="0"/>
              </a:spcBef>
              <a:spcAft>
                <a:spcPts val="0"/>
              </a:spcAft>
              <a:defRPr strike="noStrike" u="none" b="1" cap="none" baseline="0" sz="4000" i="0">
                <a:solidFill>
                  <a:srgbClr val="00664D"/>
                </a:solidFill>
                <a:latin typeface="Arial"/>
                <a:ea typeface="Arial"/>
                <a:cs typeface="Arial"/>
                <a:sym typeface="Arial"/>
              </a:defRPr>
            </a:lvl4pPr>
            <a:lvl5pPr algn="l" rtl="0" marR="0" indent="-363538" marL="363538">
              <a:spcBef>
                <a:spcPts val="0"/>
              </a:spcBef>
              <a:spcAft>
                <a:spcPts val="0"/>
              </a:spcAft>
              <a:defRPr strike="noStrike" u="none" b="1" cap="none" baseline="0" sz="4000" i="0">
                <a:solidFill>
                  <a:srgbClr val="00664D"/>
                </a:solidFill>
                <a:latin typeface="Arial"/>
                <a:ea typeface="Arial"/>
                <a:cs typeface="Arial"/>
                <a:sym typeface="Arial"/>
              </a:defRPr>
            </a:lvl5pPr>
            <a:lvl6pPr algn="l" rtl="0" marR="0" indent="0" marL="457200">
              <a:spcBef>
                <a:spcPts val="0"/>
              </a:spcBef>
              <a:spcAft>
                <a:spcPts val="0"/>
              </a:spcAft>
              <a:defRPr strike="noStrike" u="none" b="1" cap="none" baseline="0" sz="3200" i="0">
                <a:solidFill>
                  <a:schemeClr val="accent2"/>
                </a:solidFill>
                <a:latin typeface="Arial"/>
                <a:ea typeface="Arial"/>
                <a:cs typeface="Arial"/>
                <a:sym typeface="Arial"/>
              </a:defRPr>
            </a:lvl6pPr>
            <a:lvl7pPr algn="l" rtl="0" marR="0" indent="0" marL="914400">
              <a:spcBef>
                <a:spcPts val="0"/>
              </a:spcBef>
              <a:spcAft>
                <a:spcPts val="0"/>
              </a:spcAft>
              <a:defRPr strike="noStrike" u="none" b="1" cap="none" baseline="0" sz="3200" i="0">
                <a:solidFill>
                  <a:schemeClr val="accent2"/>
                </a:solidFill>
                <a:latin typeface="Arial"/>
                <a:ea typeface="Arial"/>
                <a:cs typeface="Arial"/>
                <a:sym typeface="Arial"/>
              </a:defRPr>
            </a:lvl7pPr>
            <a:lvl8pPr algn="l" rtl="0" marR="0" indent="0" marL="1371600">
              <a:spcBef>
                <a:spcPts val="0"/>
              </a:spcBef>
              <a:spcAft>
                <a:spcPts val="0"/>
              </a:spcAft>
              <a:defRPr strike="noStrike" u="none" b="1" cap="none" baseline="0" sz="3200" i="0">
                <a:solidFill>
                  <a:schemeClr val="accent2"/>
                </a:solidFill>
                <a:latin typeface="Arial"/>
                <a:ea typeface="Arial"/>
                <a:cs typeface="Arial"/>
                <a:sym typeface="Arial"/>
              </a:defRPr>
            </a:lvl8pPr>
            <a:lvl9pPr algn="l" rtl="0" marR="0" indent="0" marL="1828800">
              <a:spcBef>
                <a:spcPts val="0"/>
              </a:spcBef>
              <a:spcAft>
                <a:spcPts val="0"/>
              </a:spcAft>
              <a:defRPr strike="noStrike" u="none" b="1" cap="none" baseline="0" sz="3200" i="0">
                <a:solidFill>
                  <a:schemeClr val="accent2"/>
                </a:solidFill>
                <a:latin typeface="Arial"/>
                <a:ea typeface="Arial"/>
                <a:cs typeface="Arial"/>
                <a:sym typeface="Arial"/>
              </a:defRPr>
            </a:lvl9pPr>
          </a:lstStyle>
          <a:p/>
        </p:txBody>
      </p:sp>
      <p:sp>
        <p:nvSpPr>
          <p:cNvPr id="164" name="Shape 164"/>
          <p:cNvSpPr txBox="1"/>
          <p:nvPr>
            <p:ph idx="1" type="body"/>
          </p:nvPr>
        </p:nvSpPr>
        <p:spPr>
          <a:xfrm>
            <a:off y="1255712" x="381000"/>
            <a:ext cy="5333999" cx="8381999"/>
          </a:xfrm>
          <a:prstGeom prst="rect">
            <a:avLst/>
          </a:prstGeom>
          <a:noFill/>
          <a:ln>
            <a:noFill/>
          </a:ln>
        </p:spPr>
        <p:txBody>
          <a:bodyPr bIns="91425" rIns="91425" lIns="91425" tIns="91425" anchor="t" anchorCtr="0"/>
          <a:lstStyle>
            <a:lvl1pPr algn="l" rtl="0" marR="0" indent="-234950" marL="342900">
              <a:spcBef>
                <a:spcPts val="560"/>
              </a:spcBef>
              <a:spcAft>
                <a:spcPts val="0"/>
              </a:spcAft>
              <a:buClr>
                <a:schemeClr val="dk1"/>
              </a:buClr>
              <a:buFont typeface="Arial"/>
              <a:buChar char="•"/>
              <a:defRPr strike="noStrike" u="none" b="0" cap="none" baseline="0" sz="2800" i="0">
                <a:solidFill>
                  <a:schemeClr val="dk1"/>
                </a:solidFill>
                <a:latin typeface="Arial"/>
                <a:ea typeface="Arial"/>
                <a:cs typeface="Arial"/>
                <a:sym typeface="Arial"/>
              </a:defRPr>
            </a:lvl1pPr>
            <a:lvl2pPr algn="l" rtl="0" marR="0" indent="-193675" marL="742950">
              <a:spcBef>
                <a:spcPts val="480"/>
              </a:spcBef>
              <a:spcAft>
                <a:spcPts val="0"/>
              </a:spcAft>
              <a:buClr>
                <a:schemeClr val="dk1"/>
              </a:buClr>
              <a:buFont typeface="Arial"/>
              <a:buChar char="•"/>
              <a:defRPr strike="noStrike" u="none" b="0" cap="none" baseline="0" sz="2400" i="0">
                <a:solidFill>
                  <a:schemeClr val="dk1"/>
                </a:solidFill>
                <a:latin typeface="Arial"/>
                <a:ea typeface="Arial"/>
                <a:cs typeface="Arial"/>
                <a:sym typeface="Arial"/>
              </a:defRPr>
            </a:lvl2pPr>
            <a:lvl3pPr algn="l" rtl="0" marR="0" indent="-152400" marL="1143000">
              <a:spcBef>
                <a:spcPts val="400"/>
              </a:spcBef>
              <a:spcAft>
                <a:spcPts val="0"/>
              </a:spcAft>
              <a:buClr>
                <a:schemeClr val="dk1"/>
              </a:buClr>
              <a:buFont typeface="Arial"/>
              <a:buChar char="•"/>
              <a:defRPr strike="noStrike" u="none" b="0" cap="none" baseline="0" sz="2000" i="0">
                <a:solidFill>
                  <a:schemeClr val="dk1"/>
                </a:solidFill>
                <a:latin typeface="Arial"/>
                <a:ea typeface="Arial"/>
                <a:cs typeface="Arial"/>
                <a:sym typeface="Arial"/>
              </a:defRPr>
            </a:lvl3pPr>
            <a:lvl4pPr algn="l" rtl="0" marR="0" indent="-152400" marL="1600200">
              <a:spcBef>
                <a:spcPts val="400"/>
              </a:spcBef>
              <a:spcAft>
                <a:spcPts val="0"/>
              </a:spcAft>
              <a:buClr>
                <a:schemeClr val="dk1"/>
              </a:buClr>
              <a:buFont typeface="Arial"/>
              <a:buChar char="•"/>
              <a:defRPr strike="noStrike" u="none" b="0" cap="none" baseline="0" sz="2000" i="0">
                <a:solidFill>
                  <a:schemeClr val="dk1"/>
                </a:solidFill>
                <a:latin typeface="Arial"/>
                <a:ea typeface="Arial"/>
                <a:cs typeface="Arial"/>
                <a:sym typeface="Arial"/>
              </a:defRPr>
            </a:lvl4pPr>
            <a:lvl5pPr algn="l" rtl="0" marR="0" indent="-152400" marL="2057400">
              <a:spcBef>
                <a:spcPts val="400"/>
              </a:spcBef>
              <a:spcAft>
                <a:spcPts val="0"/>
              </a:spcAft>
              <a:buClr>
                <a:schemeClr val="dk1"/>
              </a:buClr>
              <a:buFont typeface="Arial"/>
              <a:buChar char="•"/>
              <a:defRPr strike="noStrike" u="none" b="0" cap="none" baseline="0" sz="2000" i="0">
                <a:solidFill>
                  <a:schemeClr val="dk1"/>
                </a:solidFill>
                <a:latin typeface="Arial"/>
                <a:ea typeface="Arial"/>
                <a:cs typeface="Arial"/>
                <a:sym typeface="Arial"/>
              </a:defRPr>
            </a:lvl5pPr>
            <a:lvl6pPr algn="l" rtl="0" marR="0" indent="-152400" marL="2514600">
              <a:spcBef>
                <a:spcPts val="400"/>
              </a:spcBef>
              <a:spcAft>
                <a:spcPts val="0"/>
              </a:spcAft>
              <a:buClr>
                <a:schemeClr val="dk1"/>
              </a:buClr>
              <a:buFont typeface="Arial"/>
              <a:buChar char="•"/>
              <a:defRPr strike="noStrike" u="none" b="0" cap="none" baseline="0" sz="2000" i="0">
                <a:solidFill>
                  <a:schemeClr val="dk1"/>
                </a:solidFill>
                <a:latin typeface="Arial"/>
                <a:ea typeface="Arial"/>
                <a:cs typeface="Arial"/>
                <a:sym typeface="Arial"/>
              </a:defRPr>
            </a:lvl6pPr>
            <a:lvl7pPr algn="l" rtl="0" marR="0" indent="-152400" marL="2971800">
              <a:spcBef>
                <a:spcPts val="400"/>
              </a:spcBef>
              <a:spcAft>
                <a:spcPts val="0"/>
              </a:spcAft>
              <a:buClr>
                <a:schemeClr val="dk1"/>
              </a:buClr>
              <a:buFont typeface="Arial"/>
              <a:buChar char="•"/>
              <a:defRPr strike="noStrike" u="none" b="0" cap="none" baseline="0" sz="2000" i="0">
                <a:solidFill>
                  <a:schemeClr val="dk1"/>
                </a:solidFill>
                <a:latin typeface="Arial"/>
                <a:ea typeface="Arial"/>
                <a:cs typeface="Arial"/>
                <a:sym typeface="Arial"/>
              </a:defRPr>
            </a:lvl7pPr>
            <a:lvl8pPr algn="l" rtl="0" marR="0" indent="-152400" marL="3429000">
              <a:spcBef>
                <a:spcPts val="400"/>
              </a:spcBef>
              <a:spcAft>
                <a:spcPts val="0"/>
              </a:spcAft>
              <a:buClr>
                <a:schemeClr val="dk1"/>
              </a:buClr>
              <a:buFont typeface="Arial"/>
              <a:buChar char="•"/>
              <a:defRPr strike="noStrike" u="none" b="0" cap="none" baseline="0" sz="2000" i="0">
                <a:solidFill>
                  <a:schemeClr val="dk1"/>
                </a:solidFill>
                <a:latin typeface="Arial"/>
                <a:ea typeface="Arial"/>
                <a:cs typeface="Arial"/>
                <a:sym typeface="Arial"/>
              </a:defRPr>
            </a:lvl8pPr>
            <a:lvl9pPr algn="l" rtl="0" marR="0" indent="-152400" marL="3886200">
              <a:spcBef>
                <a:spcPts val="400"/>
              </a:spcBef>
              <a:spcAft>
                <a:spcPts val="0"/>
              </a:spcAft>
              <a:buClr>
                <a:schemeClr val="dk1"/>
              </a:buClr>
              <a:buFont typeface="Arial"/>
              <a:buChar char="•"/>
              <a:defRPr strike="noStrike" u="none" b="0" cap="none" baseline="0" sz="2000" i="0">
                <a:solidFill>
                  <a:schemeClr val="dk1"/>
                </a:solidFill>
                <a:latin typeface="Arial"/>
                <a:ea typeface="Arial"/>
                <a:cs typeface="Arial"/>
                <a:sym typeface="Arial"/>
              </a:defRPr>
            </a:lvl9pPr>
          </a:lstStyle>
          <a:p/>
        </p:txBody>
      </p:sp>
      <p:sp>
        <p:nvSpPr>
          <p:cNvPr id="165" name="Shape 165"/>
          <p:cNvSpPr/>
          <p:nvPr/>
        </p:nvSpPr>
        <p:spPr>
          <a:xfrm>
            <a:off y="37579" x="25052"/>
            <a:ext cy="324959" cx="2843407"/>
          </a:xfrm>
          <a:prstGeom prst="rect">
            <a:avLst/>
          </a:prstGeom>
          <a:noFill/>
          <a:ln>
            <a:noFill/>
          </a:ln>
        </p:spPr>
        <p:txBody>
          <a:bodyPr bIns="91425" rIns="91425" lIns="91425" tIns="91425" anchor="ctr" anchorCtr="0">
            <a:noAutofit/>
          </a:bodyPr>
          <a:lstStyle/>
          <a:p/>
        </p:txBody>
      </p:sp>
      <p:sp>
        <p:nvSpPr>
          <p:cNvPr id="166" name="Shape 166"/>
          <p:cNvSpPr/>
          <p:nvPr/>
        </p:nvSpPr>
        <p:spPr>
          <a:xfrm>
            <a:off y="0" x="8086796"/>
            <a:ext cy="404811" cx="1044676"/>
          </a:xfrm>
          <a:prstGeom prst="rect">
            <a:avLst/>
          </a:prstGeom>
          <a:blipFill>
            <a:blip r:embed="rId1"/>
            <a:stretch>
              <a:fillRect/>
            </a:stretch>
          </a:blipFill>
        </p:spPr>
      </p:sp>
      <p:sp>
        <p:nvSpPr>
          <p:cNvPr id="167" name="Shape 167"/>
          <p:cNvSpPr txBox="1"/>
          <p:nvPr/>
        </p:nvSpPr>
        <p:spPr>
          <a:xfrm>
            <a:off y="6521594" x="8467595"/>
            <a:ext cy="338554" cx="663879"/>
          </a:xfrm>
          <a:prstGeom prst="rect">
            <a:avLst/>
          </a:prstGeom>
          <a:noFill/>
          <a:ln>
            <a:noFill/>
          </a:ln>
        </p:spPr>
        <p:txBody>
          <a:bodyPr bIns="45700" rIns="91425" lIns="91425" tIns="45700" anchor="t" anchorCtr="0">
            <a:noAutofit/>
          </a:bodyPr>
          <a:lstStyle/>
          <a:p>
            <a:pPr algn="r" rtl="0" lvl="0" marR="0" indent="0" marL="0">
              <a:spcBef>
                <a:spcPts val="0"/>
              </a:spcBef>
              <a:spcAft>
                <a:spcPts val="0"/>
              </a:spcAft>
              <a:buSzPct val="25000"/>
              <a:buNone/>
            </a:pPr>
            <a:r>
              <a:rPr lang="en-GB"/>
              <a:t> </a:t>
            </a:r>
          </a:p>
        </p:txBody>
      </p:sp>
    </p:spTree>
  </p:cSld>
  <p:clrMap accent2="accent2" accent3="accent3" accent4="accent4" accent5="accent5" accent6="accent6" hlink="hlink" tx2="lt2" tx1="dk1" bg2="dk2" bg1="lt1" folHlink="folHlink" accent1="accent1"/>
  <p:sldLayoutIdLst>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3" name="Shape 203"/>
        <p:cNvGrpSpPr/>
        <p:nvPr/>
      </p:nvGrpSpPr>
      <p:grpSpPr>
        <a:xfrm>
          <a:off y="0" x="0"/>
          <a:ext cy="0" cx="0"/>
          <a:chOff y="0" x="0"/>
          <a:chExt cy="0" cx="0"/>
        </a:xfrm>
      </p:grpSpPr>
      <p:sp>
        <p:nvSpPr>
          <p:cNvPr id="204" name="Shape 204"/>
          <p:cNvSpPr/>
          <p:nvPr/>
        </p:nvSpPr>
        <p:spPr>
          <a:xfrm>
            <a:off y="0" x="0"/>
            <a:ext cy="795336" cx="9144000"/>
          </a:xfrm>
          <a:prstGeom prst="rect">
            <a:avLst/>
          </a:prstGeom>
          <a:blipFill>
            <a:blip r:embed="rId1"/>
            <a:stretch>
              <a:fillRect/>
            </a:stretch>
          </a:blipFill>
        </p:spPr>
      </p:sp>
      <p:sp>
        <p:nvSpPr>
          <p:cNvPr id="205" name="Shape 205"/>
          <p:cNvSpPr/>
          <p:nvPr/>
        </p:nvSpPr>
        <p:spPr>
          <a:xfrm>
            <a:off y="836612" x="0"/>
            <a:ext cy="1390650" cx="9144000"/>
          </a:xfrm>
          <a:prstGeom prst="rect">
            <a:avLst/>
          </a:prstGeom>
          <a:blipFill>
            <a:blip r:embed="rId2"/>
            <a:stretch>
              <a:fillRect/>
            </a:stretch>
          </a:blipFill>
        </p:spPr>
      </p:sp>
      <p:sp>
        <p:nvSpPr>
          <p:cNvPr id="206" name="Shape 206"/>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l" rtl="0" marR="0" indent="0" marL="0">
              <a:spcBef>
                <a:spcPts val="0"/>
              </a:spcBef>
              <a:spcAft>
                <a:spcPts val="0"/>
              </a:spcAft>
              <a:defRPr strike="noStrike" u="none" b="1" cap="none" baseline="0" sz="3600" i="0">
                <a:solidFill>
                  <a:srgbClr val="3A601B"/>
                </a:solidFill>
                <a:latin typeface="Arial"/>
                <a:ea typeface="Arial"/>
                <a:cs typeface="Arial"/>
                <a:sym typeface="Arial"/>
              </a:defRPr>
            </a:lvl1pPr>
            <a:lvl2pPr algn="l" rtl="0" marR="0" indent="0" marL="0">
              <a:spcBef>
                <a:spcPts val="0"/>
              </a:spcBef>
              <a:spcAft>
                <a:spcPts val="0"/>
              </a:spcAft>
              <a:defRPr strike="noStrike" u="none" b="1" cap="none" baseline="0" sz="3600" i="0">
                <a:solidFill>
                  <a:srgbClr val="3A601B"/>
                </a:solidFill>
                <a:latin typeface="Arial"/>
                <a:ea typeface="Arial"/>
                <a:cs typeface="Arial"/>
                <a:sym typeface="Arial"/>
              </a:defRPr>
            </a:lvl2pPr>
            <a:lvl3pPr algn="l" rtl="0" marR="0" indent="0" marL="0">
              <a:spcBef>
                <a:spcPts val="0"/>
              </a:spcBef>
              <a:spcAft>
                <a:spcPts val="0"/>
              </a:spcAft>
              <a:defRPr strike="noStrike" u="none" b="1" cap="none" baseline="0" sz="3600" i="0">
                <a:solidFill>
                  <a:srgbClr val="3A601B"/>
                </a:solidFill>
                <a:latin typeface="Arial"/>
                <a:ea typeface="Arial"/>
                <a:cs typeface="Arial"/>
                <a:sym typeface="Arial"/>
              </a:defRPr>
            </a:lvl3pPr>
            <a:lvl4pPr algn="l" rtl="0" marR="0" indent="0" marL="0">
              <a:spcBef>
                <a:spcPts val="0"/>
              </a:spcBef>
              <a:spcAft>
                <a:spcPts val="0"/>
              </a:spcAft>
              <a:defRPr strike="noStrike" u="none" b="1" cap="none" baseline="0" sz="3600" i="0">
                <a:solidFill>
                  <a:srgbClr val="3A601B"/>
                </a:solidFill>
                <a:latin typeface="Arial"/>
                <a:ea typeface="Arial"/>
                <a:cs typeface="Arial"/>
                <a:sym typeface="Arial"/>
              </a:defRPr>
            </a:lvl4pPr>
            <a:lvl5pPr algn="l" rtl="0" marR="0" indent="0" marL="0">
              <a:spcBef>
                <a:spcPts val="0"/>
              </a:spcBef>
              <a:spcAft>
                <a:spcPts val="0"/>
              </a:spcAft>
              <a:defRPr strike="noStrike" u="none" b="1" cap="none" baseline="0" sz="3600" i="0">
                <a:solidFill>
                  <a:srgbClr val="3A601B"/>
                </a:solidFill>
                <a:latin typeface="Arial"/>
                <a:ea typeface="Arial"/>
                <a:cs typeface="Arial"/>
                <a:sym typeface="Arial"/>
              </a:defRPr>
            </a:lvl5pPr>
            <a:lvl6pPr algn="l" rtl="0" marR="0" indent="0" marL="457200">
              <a:spcBef>
                <a:spcPts val="0"/>
              </a:spcBef>
              <a:spcAft>
                <a:spcPts val="0"/>
              </a:spcAft>
              <a:defRPr strike="noStrike" u="none" b="1" cap="none" baseline="0" sz="3600" i="0">
                <a:solidFill>
                  <a:srgbClr val="3A601B"/>
                </a:solidFill>
                <a:latin typeface="Arial"/>
                <a:ea typeface="Arial"/>
                <a:cs typeface="Arial"/>
                <a:sym typeface="Arial"/>
              </a:defRPr>
            </a:lvl6pPr>
            <a:lvl7pPr algn="l" rtl="0" marR="0" indent="0" marL="914400">
              <a:spcBef>
                <a:spcPts val="0"/>
              </a:spcBef>
              <a:spcAft>
                <a:spcPts val="0"/>
              </a:spcAft>
              <a:defRPr strike="noStrike" u="none" b="1" cap="none" baseline="0" sz="3600" i="0">
                <a:solidFill>
                  <a:srgbClr val="3A601B"/>
                </a:solidFill>
                <a:latin typeface="Arial"/>
                <a:ea typeface="Arial"/>
                <a:cs typeface="Arial"/>
                <a:sym typeface="Arial"/>
              </a:defRPr>
            </a:lvl7pPr>
            <a:lvl8pPr algn="l" rtl="0" marR="0" indent="0" marL="1371600">
              <a:spcBef>
                <a:spcPts val="0"/>
              </a:spcBef>
              <a:spcAft>
                <a:spcPts val="0"/>
              </a:spcAft>
              <a:defRPr strike="noStrike" u="none" b="1" cap="none" baseline="0" sz="3600" i="0">
                <a:solidFill>
                  <a:srgbClr val="3A601B"/>
                </a:solidFill>
                <a:latin typeface="Arial"/>
                <a:ea typeface="Arial"/>
                <a:cs typeface="Arial"/>
                <a:sym typeface="Arial"/>
              </a:defRPr>
            </a:lvl8pPr>
            <a:lvl9pPr algn="l" rtl="0" marR="0" indent="0" marL="1828800">
              <a:spcBef>
                <a:spcPts val="0"/>
              </a:spcBef>
              <a:spcAft>
                <a:spcPts val="0"/>
              </a:spcAft>
              <a:defRPr strike="noStrike" u="none" b="1" cap="none" baseline="0" sz="3600" i="0">
                <a:solidFill>
                  <a:srgbClr val="3A601B"/>
                </a:solidFill>
                <a:latin typeface="Arial"/>
                <a:ea typeface="Arial"/>
                <a:cs typeface="Arial"/>
                <a:sym typeface="Arial"/>
              </a:defRPr>
            </a:lvl9pPr>
          </a:lstStyle>
          <a:p/>
        </p:txBody>
      </p:sp>
      <p:sp>
        <p:nvSpPr>
          <p:cNvPr id="207" name="Shape 207"/>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algn="l" rtl="0" marR="0" indent="-176213" marL="287338">
              <a:spcBef>
                <a:spcPts val="480"/>
              </a:spcBef>
              <a:spcAft>
                <a:spcPts val="0"/>
              </a:spcAft>
              <a:buClr>
                <a:srgbClr val="FF0000"/>
              </a:buClr>
              <a:buFont typeface="Arial"/>
              <a:buChar char="•"/>
              <a:defRPr strike="noStrike" u="none" b="0" cap="none" baseline="0" sz="2400" i="0">
                <a:solidFill>
                  <a:schemeClr val="dk1"/>
                </a:solidFill>
                <a:latin typeface="Arial"/>
                <a:ea typeface="Arial"/>
                <a:cs typeface="Arial"/>
                <a:sym typeface="Arial"/>
              </a:defRPr>
            </a:lvl1pPr>
            <a:lvl2pPr algn="l" rtl="0" marR="0" indent="-219075" marL="765175">
              <a:spcBef>
                <a:spcPts val="400"/>
              </a:spcBef>
              <a:spcAft>
                <a:spcPts val="0"/>
              </a:spcAft>
              <a:buClr>
                <a:srgbClr val="3A601B"/>
              </a:buClr>
              <a:buFont typeface="Arial"/>
              <a:buChar char="•"/>
              <a:defRPr strike="noStrike" u="none" b="0" cap="none" baseline="0" sz="2000" i="0">
                <a:solidFill>
                  <a:schemeClr val="dk1"/>
                </a:solidFill>
                <a:latin typeface="Arial"/>
                <a:ea typeface="Arial"/>
                <a:cs typeface="Arial"/>
                <a:sym typeface="Arial"/>
              </a:defRPr>
            </a:lvl2pPr>
            <a:lvl3pPr algn="l" rtl="0" marR="0" indent="-95250" marL="1139825">
              <a:spcBef>
                <a:spcPts val="480"/>
              </a:spcBef>
              <a:spcAft>
                <a:spcPts val="0"/>
              </a:spcAft>
              <a:buClr>
                <a:srgbClr val="C8A200"/>
              </a:buClr>
              <a:buFont typeface="Arial"/>
              <a:buChar char="•"/>
              <a:defRPr strike="noStrike" u="none" b="0" cap="none" baseline="0" sz="2400" i="0">
                <a:solidFill>
                  <a:schemeClr val="dk1"/>
                </a:solidFill>
                <a:latin typeface="Arial"/>
                <a:ea typeface="Arial"/>
                <a:cs typeface="Arial"/>
                <a:sym typeface="Arial"/>
              </a:defRPr>
            </a:lvl3pPr>
            <a:lvl4pPr algn="l" rtl="0" marR="0" indent="-236537" marL="1617663">
              <a:spcBef>
                <a:spcPts val="320"/>
              </a:spcBef>
              <a:spcAft>
                <a:spcPts val="0"/>
              </a:spcAft>
              <a:buClr>
                <a:schemeClr val="dk1"/>
              </a:buClr>
              <a:buFont typeface="Arial"/>
              <a:buChar char="•"/>
              <a:defRPr strike="noStrike" u="none" b="0" cap="none" baseline="0" sz="1600" i="0">
                <a:solidFill>
                  <a:schemeClr val="dk1"/>
                </a:solidFill>
                <a:latin typeface="Arial"/>
                <a:ea typeface="Arial"/>
                <a:cs typeface="Arial"/>
                <a:sym typeface="Arial"/>
              </a:defRPr>
            </a:lvl4pPr>
            <a:lvl5pPr algn="l" rtl="0" marR="0" indent="-142875" marL="2000250">
              <a:spcBef>
                <a:spcPts val="280"/>
              </a:spcBef>
              <a:spcAft>
                <a:spcPts val="0"/>
              </a:spcAft>
              <a:buClr>
                <a:schemeClr val="dk1"/>
              </a:buClr>
              <a:buFont typeface="Arial"/>
              <a:buChar char="•"/>
              <a:defRPr strike="noStrike" u="none" b="0" cap="none" baseline="0" sz="1400" i="0">
                <a:solidFill>
                  <a:schemeClr val="dk1"/>
                </a:solidFill>
                <a:latin typeface="Arial"/>
                <a:ea typeface="Arial"/>
                <a:cs typeface="Arial"/>
                <a:sym typeface="Arial"/>
              </a:defRPr>
            </a:lvl5pPr>
            <a:lvl6pPr algn="l" rtl="0" marR="0" indent="-142875" marL="2457450">
              <a:spcBef>
                <a:spcPts val="280"/>
              </a:spcBef>
              <a:spcAft>
                <a:spcPts val="0"/>
              </a:spcAft>
              <a:buClr>
                <a:schemeClr val="dk1"/>
              </a:buClr>
              <a:buFont typeface="Arial"/>
              <a:buChar char="•"/>
              <a:defRPr strike="noStrike" u="none" b="0" cap="none" baseline="0" sz="1400" i="0">
                <a:solidFill>
                  <a:schemeClr val="dk1"/>
                </a:solidFill>
                <a:latin typeface="Arial"/>
                <a:ea typeface="Arial"/>
                <a:cs typeface="Arial"/>
                <a:sym typeface="Arial"/>
              </a:defRPr>
            </a:lvl6pPr>
            <a:lvl7pPr algn="l" rtl="0" marR="0" indent="-142875" marL="2914650">
              <a:spcBef>
                <a:spcPts val="280"/>
              </a:spcBef>
              <a:spcAft>
                <a:spcPts val="0"/>
              </a:spcAft>
              <a:buClr>
                <a:schemeClr val="dk1"/>
              </a:buClr>
              <a:buFont typeface="Arial"/>
              <a:buChar char="•"/>
              <a:defRPr strike="noStrike" u="none" b="0" cap="none" baseline="0" sz="1400" i="0">
                <a:solidFill>
                  <a:schemeClr val="dk1"/>
                </a:solidFill>
                <a:latin typeface="Arial"/>
                <a:ea typeface="Arial"/>
                <a:cs typeface="Arial"/>
                <a:sym typeface="Arial"/>
              </a:defRPr>
            </a:lvl7pPr>
            <a:lvl8pPr algn="l" rtl="0" marR="0" indent="-142875" marL="3371850">
              <a:spcBef>
                <a:spcPts val="280"/>
              </a:spcBef>
              <a:spcAft>
                <a:spcPts val="0"/>
              </a:spcAft>
              <a:buClr>
                <a:schemeClr val="dk1"/>
              </a:buClr>
              <a:buFont typeface="Arial"/>
              <a:buChar char="•"/>
              <a:defRPr strike="noStrike" u="none" b="0" cap="none" baseline="0" sz="1400" i="0">
                <a:solidFill>
                  <a:schemeClr val="dk1"/>
                </a:solidFill>
                <a:latin typeface="Arial"/>
                <a:ea typeface="Arial"/>
                <a:cs typeface="Arial"/>
                <a:sym typeface="Arial"/>
              </a:defRPr>
            </a:lvl8pPr>
            <a:lvl9pPr algn="l" rtl="0" marR="0" indent="-142875" marL="3829050">
              <a:spcBef>
                <a:spcPts val="280"/>
              </a:spcBef>
              <a:spcAft>
                <a:spcPts val="0"/>
              </a:spcAft>
              <a:buClr>
                <a:schemeClr val="dk1"/>
              </a:buClr>
              <a:buFont typeface="Arial"/>
              <a:buChar char="•"/>
              <a:defRPr strike="noStrike" u="none" b="0" cap="none" baseline="0" sz="1400" i="0">
                <a:solidFill>
                  <a:schemeClr val="dk1"/>
                </a:solidFill>
                <a:latin typeface="Arial"/>
                <a:ea typeface="Arial"/>
                <a:cs typeface="Arial"/>
                <a:sym typeface="Arial"/>
              </a:defRPr>
            </a:lvl9pPr>
          </a:lstStyle>
          <a:p/>
        </p:txBody>
      </p:sp>
    </p:spTree>
  </p:cSld>
  <p:clrMap accent2="accent2" accent3="accent3" accent4="accent4" accent5="accent5" accent6="accent6" hlink="hlink" tx2="lt2" tx1="dk1" bg2="dk2" bg1="lt1" folHlink="folHlink" accent1="accent1"/>
  <p:sldLayoutIdLst>
    <p:sldLayoutId id="2147483690" r:id="rId3"/>
    <p:sldLayoutId id="2147483691" r:id="rId4"/>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stretch>
            <a:fillRect/>
          </a:stretch>
        </a:blipFill>
      </p:bgPr>
    </p:bg>
    <p:spTree>
      <p:nvGrpSpPr>
        <p:cNvPr id="214" name="Shape 214"/>
        <p:cNvGrpSpPr/>
        <p:nvPr/>
      </p:nvGrpSpPr>
      <p:grpSpPr>
        <a:xfrm>
          <a:off y="0" x="0"/>
          <a:ext cy="0" cx="0"/>
          <a:chOff y="0" x="0"/>
          <a:chExt cy="0" cx="0"/>
        </a:xfrm>
      </p:grpSpPr>
      <p:sp>
        <p:nvSpPr>
          <p:cNvPr id="215" name="Shape 215"/>
          <p:cNvSpPr txBox="1"/>
          <p:nvPr/>
        </p:nvSpPr>
        <p:spPr>
          <a:xfrm>
            <a:off y="6237287" x="755650"/>
            <a:ext cy="244474" cx="8137525"/>
          </a:xfrm>
          <a:prstGeom prst="rect">
            <a:avLst/>
          </a:prstGeom>
          <a:noFill/>
          <a:ln>
            <a:noFill/>
          </a:ln>
        </p:spPr>
        <p:txBody>
          <a:bodyPr bIns="45700" rIns="91425" lIns="91425" tIns="45700" anchor="t" anchorCtr="0">
            <a:noAutofit/>
          </a:bodyPr>
          <a:lstStyle/>
          <a:p>
            <a:pPr algn="ctr" rtl="0" lvl="0" marR="0" indent="0" marL="0">
              <a:buClr>
                <a:schemeClr val="dk1"/>
              </a:buClr>
              <a:buSzPct val="25000"/>
              <a:buFont typeface="Arial"/>
              <a:buNone/>
            </a:pPr>
            <a:r>
              <a:rPr strike="noStrike" u="none" b="0" cap="none" baseline="0" sz="1000" lang="en-GB" i="0">
                <a:solidFill>
                  <a:schemeClr val="dk1"/>
                </a:solidFill>
                <a:latin typeface="Arial"/>
                <a:ea typeface="Arial"/>
                <a:cs typeface="Arial"/>
                <a:sym typeface="Arial"/>
              </a:rPr>
              <a:t>Page * – *</a:t>
            </a:r>
          </a:p>
        </p:txBody>
      </p:sp>
      <p:sp>
        <p:nvSpPr>
          <p:cNvPr id="216" name="Shape 216"/>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l" rtl="0" marR="0" indent="0" marL="0">
              <a:spcBef>
                <a:spcPts val="0"/>
              </a:spcBef>
              <a:spcAft>
                <a:spcPts val="0"/>
              </a:spcAft>
              <a:defRPr strike="noStrike" u="none" b="1" cap="none" baseline="0" sz="3600" i="0">
                <a:solidFill>
                  <a:srgbClr val="3A601B"/>
                </a:solidFill>
                <a:latin typeface="Arial"/>
                <a:ea typeface="Arial"/>
                <a:cs typeface="Arial"/>
                <a:sym typeface="Arial"/>
              </a:defRPr>
            </a:lvl1pPr>
            <a:lvl2pPr algn="l" rtl="0" marR="0" indent="0" marL="0">
              <a:spcBef>
                <a:spcPts val="0"/>
              </a:spcBef>
              <a:spcAft>
                <a:spcPts val="0"/>
              </a:spcAft>
              <a:defRPr strike="noStrike" u="none" b="1" cap="none" baseline="0" sz="3600" i="0">
                <a:solidFill>
                  <a:srgbClr val="3A601B"/>
                </a:solidFill>
                <a:latin typeface="Arial"/>
                <a:ea typeface="Arial"/>
                <a:cs typeface="Arial"/>
                <a:sym typeface="Arial"/>
              </a:defRPr>
            </a:lvl2pPr>
            <a:lvl3pPr algn="l" rtl="0" marR="0" indent="0" marL="0">
              <a:spcBef>
                <a:spcPts val="0"/>
              </a:spcBef>
              <a:spcAft>
                <a:spcPts val="0"/>
              </a:spcAft>
              <a:defRPr strike="noStrike" u="none" b="1" cap="none" baseline="0" sz="3600" i="0">
                <a:solidFill>
                  <a:srgbClr val="3A601B"/>
                </a:solidFill>
                <a:latin typeface="Arial"/>
                <a:ea typeface="Arial"/>
                <a:cs typeface="Arial"/>
                <a:sym typeface="Arial"/>
              </a:defRPr>
            </a:lvl3pPr>
            <a:lvl4pPr algn="l" rtl="0" marR="0" indent="0" marL="0">
              <a:spcBef>
                <a:spcPts val="0"/>
              </a:spcBef>
              <a:spcAft>
                <a:spcPts val="0"/>
              </a:spcAft>
              <a:defRPr strike="noStrike" u="none" b="1" cap="none" baseline="0" sz="3600" i="0">
                <a:solidFill>
                  <a:srgbClr val="3A601B"/>
                </a:solidFill>
                <a:latin typeface="Arial"/>
                <a:ea typeface="Arial"/>
                <a:cs typeface="Arial"/>
                <a:sym typeface="Arial"/>
              </a:defRPr>
            </a:lvl4pPr>
            <a:lvl5pPr algn="l" rtl="0" marR="0" indent="0" marL="0">
              <a:spcBef>
                <a:spcPts val="0"/>
              </a:spcBef>
              <a:spcAft>
                <a:spcPts val="0"/>
              </a:spcAft>
              <a:defRPr strike="noStrike" u="none" b="1" cap="none" baseline="0" sz="3600" i="0">
                <a:solidFill>
                  <a:srgbClr val="3A601B"/>
                </a:solidFill>
                <a:latin typeface="Arial"/>
                <a:ea typeface="Arial"/>
                <a:cs typeface="Arial"/>
                <a:sym typeface="Arial"/>
              </a:defRPr>
            </a:lvl5pPr>
            <a:lvl6pPr algn="l" rtl="0" marR="0" indent="0" marL="457200">
              <a:spcBef>
                <a:spcPts val="0"/>
              </a:spcBef>
              <a:spcAft>
                <a:spcPts val="0"/>
              </a:spcAft>
              <a:defRPr strike="noStrike" u="none" b="1" cap="none" baseline="0" sz="3600" i="0">
                <a:solidFill>
                  <a:srgbClr val="3A601B"/>
                </a:solidFill>
                <a:latin typeface="Arial"/>
                <a:ea typeface="Arial"/>
                <a:cs typeface="Arial"/>
                <a:sym typeface="Arial"/>
              </a:defRPr>
            </a:lvl6pPr>
            <a:lvl7pPr algn="l" rtl="0" marR="0" indent="0" marL="914400">
              <a:spcBef>
                <a:spcPts val="0"/>
              </a:spcBef>
              <a:spcAft>
                <a:spcPts val="0"/>
              </a:spcAft>
              <a:defRPr strike="noStrike" u="none" b="1" cap="none" baseline="0" sz="3600" i="0">
                <a:solidFill>
                  <a:srgbClr val="3A601B"/>
                </a:solidFill>
                <a:latin typeface="Arial"/>
                <a:ea typeface="Arial"/>
                <a:cs typeface="Arial"/>
                <a:sym typeface="Arial"/>
              </a:defRPr>
            </a:lvl7pPr>
            <a:lvl8pPr algn="l" rtl="0" marR="0" indent="0" marL="1371600">
              <a:spcBef>
                <a:spcPts val="0"/>
              </a:spcBef>
              <a:spcAft>
                <a:spcPts val="0"/>
              </a:spcAft>
              <a:defRPr strike="noStrike" u="none" b="1" cap="none" baseline="0" sz="3600" i="0">
                <a:solidFill>
                  <a:srgbClr val="3A601B"/>
                </a:solidFill>
                <a:latin typeface="Arial"/>
                <a:ea typeface="Arial"/>
                <a:cs typeface="Arial"/>
                <a:sym typeface="Arial"/>
              </a:defRPr>
            </a:lvl8pPr>
            <a:lvl9pPr algn="l" rtl="0" marR="0" indent="0" marL="1828800">
              <a:spcBef>
                <a:spcPts val="0"/>
              </a:spcBef>
              <a:spcAft>
                <a:spcPts val="0"/>
              </a:spcAft>
              <a:defRPr strike="noStrike" u="none" b="1" cap="none" baseline="0" sz="3600" i="0">
                <a:solidFill>
                  <a:srgbClr val="3A601B"/>
                </a:solidFill>
                <a:latin typeface="Arial"/>
                <a:ea typeface="Arial"/>
                <a:cs typeface="Arial"/>
                <a:sym typeface="Arial"/>
              </a:defRPr>
            </a:lvl9pPr>
          </a:lstStyle>
          <a:p/>
        </p:txBody>
      </p:sp>
      <p:sp>
        <p:nvSpPr>
          <p:cNvPr id="217" name="Shape 217"/>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algn="l" rtl="0" marR="0" indent="-176213" marL="287338">
              <a:spcBef>
                <a:spcPts val="480"/>
              </a:spcBef>
              <a:spcAft>
                <a:spcPts val="0"/>
              </a:spcAft>
              <a:buClr>
                <a:srgbClr val="FF0000"/>
              </a:buClr>
              <a:buFont typeface="Arial"/>
              <a:buChar char="•"/>
              <a:defRPr strike="noStrike" u="none" b="0" cap="none" baseline="0" sz="2400" i="0">
                <a:solidFill>
                  <a:schemeClr val="dk1"/>
                </a:solidFill>
                <a:latin typeface="Arial"/>
                <a:ea typeface="Arial"/>
                <a:cs typeface="Arial"/>
                <a:sym typeface="Arial"/>
              </a:defRPr>
            </a:lvl1pPr>
            <a:lvl2pPr algn="l" rtl="0" marR="0" indent="-219075" marL="765175">
              <a:spcBef>
                <a:spcPts val="400"/>
              </a:spcBef>
              <a:spcAft>
                <a:spcPts val="0"/>
              </a:spcAft>
              <a:buClr>
                <a:srgbClr val="3A601B"/>
              </a:buClr>
              <a:buFont typeface="Arial"/>
              <a:buChar char="•"/>
              <a:defRPr strike="noStrike" u="none" b="0" cap="none" baseline="0" sz="2000" i="0">
                <a:solidFill>
                  <a:schemeClr val="dk1"/>
                </a:solidFill>
                <a:latin typeface="Arial"/>
                <a:ea typeface="Arial"/>
                <a:cs typeface="Arial"/>
                <a:sym typeface="Arial"/>
              </a:defRPr>
            </a:lvl2pPr>
            <a:lvl3pPr algn="l" rtl="0" marR="0" indent="-95250" marL="1139825">
              <a:spcBef>
                <a:spcPts val="480"/>
              </a:spcBef>
              <a:spcAft>
                <a:spcPts val="0"/>
              </a:spcAft>
              <a:buClr>
                <a:srgbClr val="C8A200"/>
              </a:buClr>
              <a:buFont typeface="Arial"/>
              <a:buChar char="•"/>
              <a:defRPr strike="noStrike" u="none" b="0" cap="none" baseline="0" sz="2400" i="0">
                <a:solidFill>
                  <a:schemeClr val="dk1"/>
                </a:solidFill>
                <a:latin typeface="Arial"/>
                <a:ea typeface="Arial"/>
                <a:cs typeface="Arial"/>
                <a:sym typeface="Arial"/>
              </a:defRPr>
            </a:lvl3pPr>
            <a:lvl4pPr algn="l" rtl="0" marR="0" indent="-236537" marL="1617663">
              <a:spcBef>
                <a:spcPts val="320"/>
              </a:spcBef>
              <a:spcAft>
                <a:spcPts val="0"/>
              </a:spcAft>
              <a:buClr>
                <a:schemeClr val="dk1"/>
              </a:buClr>
              <a:buFont typeface="Arial"/>
              <a:buChar char="•"/>
              <a:defRPr strike="noStrike" u="none" b="0" cap="none" baseline="0" sz="1600" i="0">
                <a:solidFill>
                  <a:schemeClr val="dk1"/>
                </a:solidFill>
                <a:latin typeface="Arial"/>
                <a:ea typeface="Arial"/>
                <a:cs typeface="Arial"/>
                <a:sym typeface="Arial"/>
              </a:defRPr>
            </a:lvl4pPr>
            <a:lvl5pPr algn="l" rtl="0" marR="0" indent="-142875" marL="2000250">
              <a:spcBef>
                <a:spcPts val="280"/>
              </a:spcBef>
              <a:spcAft>
                <a:spcPts val="0"/>
              </a:spcAft>
              <a:buClr>
                <a:schemeClr val="dk1"/>
              </a:buClr>
              <a:buFont typeface="Arial"/>
              <a:buChar char="•"/>
              <a:defRPr strike="noStrike" u="none" b="0" cap="none" baseline="0" sz="1400" i="0">
                <a:solidFill>
                  <a:schemeClr val="dk1"/>
                </a:solidFill>
                <a:latin typeface="Arial"/>
                <a:ea typeface="Arial"/>
                <a:cs typeface="Arial"/>
                <a:sym typeface="Arial"/>
              </a:defRPr>
            </a:lvl5pPr>
            <a:lvl6pPr algn="l" rtl="0" marR="0" indent="-142875" marL="2457450">
              <a:spcBef>
                <a:spcPts val="280"/>
              </a:spcBef>
              <a:spcAft>
                <a:spcPts val="0"/>
              </a:spcAft>
              <a:buClr>
                <a:schemeClr val="dk1"/>
              </a:buClr>
              <a:buFont typeface="Arial"/>
              <a:buChar char="•"/>
              <a:defRPr strike="noStrike" u="none" b="0" cap="none" baseline="0" sz="1400" i="0">
                <a:solidFill>
                  <a:schemeClr val="dk1"/>
                </a:solidFill>
                <a:latin typeface="Arial"/>
                <a:ea typeface="Arial"/>
                <a:cs typeface="Arial"/>
                <a:sym typeface="Arial"/>
              </a:defRPr>
            </a:lvl6pPr>
            <a:lvl7pPr algn="l" rtl="0" marR="0" indent="-142875" marL="2914650">
              <a:spcBef>
                <a:spcPts val="280"/>
              </a:spcBef>
              <a:spcAft>
                <a:spcPts val="0"/>
              </a:spcAft>
              <a:buClr>
                <a:schemeClr val="dk1"/>
              </a:buClr>
              <a:buFont typeface="Arial"/>
              <a:buChar char="•"/>
              <a:defRPr strike="noStrike" u="none" b="0" cap="none" baseline="0" sz="1400" i="0">
                <a:solidFill>
                  <a:schemeClr val="dk1"/>
                </a:solidFill>
                <a:latin typeface="Arial"/>
                <a:ea typeface="Arial"/>
                <a:cs typeface="Arial"/>
                <a:sym typeface="Arial"/>
              </a:defRPr>
            </a:lvl7pPr>
            <a:lvl8pPr algn="l" rtl="0" marR="0" indent="-142875" marL="3371850">
              <a:spcBef>
                <a:spcPts val="280"/>
              </a:spcBef>
              <a:spcAft>
                <a:spcPts val="0"/>
              </a:spcAft>
              <a:buClr>
                <a:schemeClr val="dk1"/>
              </a:buClr>
              <a:buFont typeface="Arial"/>
              <a:buChar char="•"/>
              <a:defRPr strike="noStrike" u="none" b="0" cap="none" baseline="0" sz="1400" i="0">
                <a:solidFill>
                  <a:schemeClr val="dk1"/>
                </a:solidFill>
                <a:latin typeface="Arial"/>
                <a:ea typeface="Arial"/>
                <a:cs typeface="Arial"/>
                <a:sym typeface="Arial"/>
              </a:defRPr>
            </a:lvl8pPr>
            <a:lvl9pPr algn="l" rtl="0" marR="0" indent="-142875" marL="3829050">
              <a:spcBef>
                <a:spcPts val="280"/>
              </a:spcBef>
              <a:spcAft>
                <a:spcPts val="0"/>
              </a:spcAft>
              <a:buClr>
                <a:schemeClr val="dk1"/>
              </a:buClr>
              <a:buFont typeface="Arial"/>
              <a:buChar char="•"/>
              <a:defRPr strike="noStrike" u="none" b="0" cap="none" baseline="0" sz="1400" i="0">
                <a:solidFill>
                  <a:schemeClr val="dk1"/>
                </a:solidFill>
                <a:latin typeface="Arial"/>
                <a:ea typeface="Arial"/>
                <a:cs typeface="Arial"/>
                <a:sym typeface="Arial"/>
              </a:defRPr>
            </a:lvl9pPr>
          </a:lstStyle>
          <a:p/>
        </p:txBody>
      </p:sp>
      <p:cxnSp>
        <p:nvCxnSpPr>
          <p:cNvPr id="218" name="Shape 218"/>
          <p:cNvCxnSpPr/>
          <p:nvPr/>
        </p:nvCxnSpPr>
        <p:spPr>
          <a:xfrm>
            <a:off y="1268412" x="827087"/>
            <a:ext cy="0" cx="8316912"/>
          </a:xfrm>
          <a:prstGeom prst="straightConnector1">
            <a:avLst/>
          </a:prstGeom>
          <a:noFill/>
          <a:ln w="28575" cap="rnd">
            <a:solidFill>
              <a:srgbClr val="3A601B"/>
            </a:solidFill>
            <a:prstDash val="solid"/>
            <a:miter/>
            <a:headEnd w="med" len="med" type="none"/>
            <a:tailEnd w="med" len="med" type="none"/>
          </a:ln>
        </p:spPr>
      </p:cxnSp>
    </p:spTree>
  </p:cSld>
  <p:clrMap accent2="accent2" accent3="accent3" accent4="accent4" accent5="accent5" accent6="accent6" hlink="hlink" tx2="lt2" tx1="dk1" bg2="dk2" bg1="lt1" folHlink="folHlink" accent1="accent1"/>
  <p:sldLayoutIdLst>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16.png" Type="http://schemas.openxmlformats.org/officeDocument/2006/relationships/image" Id="rId4"/><Relationship Target="../comments/comment1.xml" Type="http://schemas.openxmlformats.org/officeDocument/2006/relationships/comments"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38.xml" Type="http://schemas.openxmlformats.org/officeDocument/2006/relationships/slideLayout" Id="rId1"/><Relationship Target="../media/image19.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7.xml" Type="http://schemas.openxmlformats.org/officeDocument/2006/relationships/slideLayout" Id="rId1"/><Relationship Target="../media/image09.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8.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7.xml" Type="http://schemas.openxmlformats.org/officeDocument/2006/relationships/slideLayout" Id="rId1"/><Relationship Target="../media/image21.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7.xml" Type="http://schemas.openxmlformats.org/officeDocument/2006/relationships/slideLayout" Id="rId1"/><Relationship Target="../media/image13.gif"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7.xml" Type="http://schemas.openxmlformats.org/officeDocument/2006/relationships/slideLayout" Id="rId1"/><Relationship Target="../media/image12.gif"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7.xml" Type="http://schemas.openxmlformats.org/officeDocument/2006/relationships/slideLayout" Id="rId1"/></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7.xml" Type="http://schemas.openxmlformats.org/officeDocument/2006/relationships/slideLayout" Id="rId1"/><Relationship Target="../media/image18.gif"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7.xml" Type="http://schemas.openxmlformats.org/officeDocument/2006/relationships/slideLayout" Id="rId1"/><Relationship Target="../media/image14.gif"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0.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11.pn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1.xml" Type="http://schemas.openxmlformats.org/officeDocument/2006/relationships/slideLayout" Id="rId1"/></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1.xml" Type="http://schemas.openxmlformats.org/officeDocument/2006/relationships/slideLayout" Id="rId1"/></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1.xml" Type="http://schemas.openxmlformats.org/officeDocument/2006/relationships/slideLayout" Id="rId1"/></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30.xml" Type="http://schemas.openxmlformats.org/officeDocument/2006/relationships/slideLayout" Id="rId1"/></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30.xml" Type="http://schemas.openxmlformats.org/officeDocument/2006/relationships/slideLayout" Id="rId1"/><Relationship Target="../media/image15.jpg" Type="http://schemas.openxmlformats.org/officeDocument/2006/relationships/image" Id="rId4"/><Relationship Target="../media/image17.pn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44.xml" Type="http://schemas.openxmlformats.org/officeDocument/2006/relationships/slideLayout" Id="rId1"/><Relationship Target="../media/image02.jp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53.xml" Type="http://schemas.openxmlformats.org/officeDocument/2006/relationships/slideLayout" Id="rId1"/></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53.xml" Type="http://schemas.openxmlformats.org/officeDocument/2006/relationships/slideLayout" Id="rId1"/></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53.xml" Type="http://schemas.openxmlformats.org/officeDocument/2006/relationships/slideLayout" Id="rId1"/></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2.xml" Type="http://schemas.openxmlformats.org/officeDocument/2006/relationships/slideLayout" Id="rId1"/><Relationship Target="mailto:vincent.allaire@sciencemedia.ca" Type="http://schemas.openxmlformats.org/officeDocument/2006/relationships/hyperlink" TargetMode="External" Id="rId4"/><Relationship Target="mailto:tyler.irving@sciencemedia.ca" Type="http://schemas.openxmlformats.org/officeDocument/2006/relationships/hyperlink" TargetMode="External" Id="rId3"/><Relationship Target="../media/image11.png" Type="http://schemas.openxmlformats.org/officeDocument/2006/relationships/image" Id="rId5"/></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33.xml" Type="http://schemas.openxmlformats.org/officeDocument/2006/relationships/slideLayout" Id="rId1"/><Relationship Target="../media/image10.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33.xml" Type="http://schemas.openxmlformats.org/officeDocument/2006/relationships/slideLayout" Id="rId1"/><Relationship Target="../media/image07.png" Type="http://schemas.openxmlformats.org/officeDocument/2006/relationships/image" Id="rId4"/><Relationship Target="../media/image06.png" Type="http://schemas.openxmlformats.org/officeDocument/2006/relationships/image" Id="rId3"/><Relationship Target="../media/image05.png" Type="http://schemas.openxmlformats.org/officeDocument/2006/relationships/image" Id="rId6"/><Relationship Target="../media/image04.png" Type="http://schemas.openxmlformats.org/officeDocument/2006/relationships/image" Id="rId5"/></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33.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33.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33.xml" Type="http://schemas.openxmlformats.org/officeDocument/2006/relationships/slideLayout" Id="rId1"/><Relationship Target="../media/image22.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38.xml" Type="http://schemas.openxmlformats.org/officeDocument/2006/relationships/slideLayout" Id="rId1"/><Relationship Target="../media/image20.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y="0" x="0"/>
          <a:ext cy="0" cx="0"/>
          <a:chOff y="0" x="0"/>
          <a:chExt cy="0" cx="0"/>
        </a:xfrm>
      </p:grpSpPr>
      <p:sp>
        <p:nvSpPr>
          <p:cNvPr id="252" name="Shape 252"/>
          <p:cNvSpPr/>
          <p:nvPr/>
        </p:nvSpPr>
        <p:spPr>
          <a:xfrm>
            <a:off y="0" x="-50800"/>
            <a:ext cy="6858000" cx="9194799"/>
          </a:xfrm>
          <a:prstGeom prst="rect">
            <a:avLst/>
          </a:prstGeom>
          <a:blipFill>
            <a:blip r:embed="rId4"/>
            <a:stretch>
              <a:fillRect/>
            </a:stretch>
          </a:blipFill>
        </p:spPr>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3" name="Shape 313"/>
        <p:cNvGrpSpPr/>
        <p:nvPr/>
      </p:nvGrpSpPr>
      <p:grpSpPr>
        <a:xfrm>
          <a:off y="0" x="0"/>
          <a:ext cy="0" cx="0"/>
          <a:chOff y="0" x="0"/>
          <a:chExt cy="0" cx="0"/>
        </a:xfrm>
      </p:grpSpPr>
      <p:sp>
        <p:nvSpPr>
          <p:cNvPr id="314" name="Shape 314"/>
          <p:cNvSpPr/>
          <p:nvPr/>
        </p:nvSpPr>
        <p:spPr>
          <a:xfrm>
            <a:off y="0" x="0"/>
            <a:ext cy="471057" cx="2899244"/>
          </a:xfrm>
          <a:prstGeom prst="rect">
            <a:avLst/>
          </a:prstGeom>
          <a:solidFill>
            <a:schemeClr val="lt1"/>
          </a:solidFill>
          <a:ln w="12700" cap="sq">
            <a:solidFill>
              <a:schemeClr val="lt1"/>
            </a:solidFill>
            <a:prstDash val="solid"/>
            <a:round/>
            <a:headEnd w="med" len="med" type="none"/>
            <a:tailEnd w="med" len="med" type="none"/>
          </a:ln>
        </p:spPr>
        <p:txBody>
          <a:bodyPr bIns="45700" rIns="91425" lIns="91425" tIns="45700" anchor="t" anchorCtr="0">
            <a:noAutofit/>
          </a:bodyPr>
          <a:lstStyle/>
          <a:p/>
        </p:txBody>
      </p:sp>
      <p:sp>
        <p:nvSpPr>
          <p:cNvPr id="315" name="Shape 315"/>
          <p:cNvSpPr/>
          <p:nvPr/>
        </p:nvSpPr>
        <p:spPr>
          <a:xfrm>
            <a:off y="0" x="6244755"/>
            <a:ext cy="471057" cx="2899244"/>
          </a:xfrm>
          <a:prstGeom prst="rect">
            <a:avLst/>
          </a:prstGeom>
          <a:solidFill>
            <a:schemeClr val="lt1"/>
          </a:solidFill>
          <a:ln w="12700" cap="sq">
            <a:solidFill>
              <a:schemeClr val="lt1"/>
            </a:solidFill>
            <a:prstDash val="solid"/>
            <a:round/>
            <a:headEnd w="med" len="med" type="none"/>
            <a:tailEnd w="med" len="med" type="none"/>
          </a:ln>
        </p:spPr>
        <p:txBody>
          <a:bodyPr bIns="45700" rIns="91425" lIns="91425" tIns="45700" anchor="t" anchorCtr="0">
            <a:noAutofit/>
          </a:bodyPr>
          <a:lstStyle/>
          <a:p/>
        </p:txBody>
      </p:sp>
      <p:sp>
        <p:nvSpPr>
          <p:cNvPr id="316" name="Shape 316"/>
          <p:cNvSpPr/>
          <p:nvPr/>
        </p:nvSpPr>
        <p:spPr>
          <a:xfrm>
            <a:off y="1196224" x="107826"/>
            <a:ext cy="5098268" cx="8916373"/>
          </a:xfrm>
          <a:prstGeom prst="rect">
            <a:avLst/>
          </a:prstGeom>
          <a:blipFill>
            <a:blip r:embed="rId3"/>
            <a:stretch>
              <a:fillRect/>
            </a:stretch>
          </a:blipFill>
        </p:spPr>
      </p:sp>
      <p:sp>
        <p:nvSpPr>
          <p:cNvPr id="317" name="Shape 317"/>
          <p:cNvSpPr txBox="1"/>
          <p:nvPr/>
        </p:nvSpPr>
        <p:spPr>
          <a:xfrm>
            <a:off y="226379" x="998699"/>
            <a:ext cy="646331" cx="6940346"/>
          </a:xfrm>
          <a:prstGeom prst="rect">
            <a:avLst/>
          </a:prstGeom>
          <a:noFill/>
          <a:ln>
            <a:noFill/>
          </a:ln>
        </p:spPr>
        <p:txBody>
          <a:bodyPr bIns="45700" rIns="91425" lIns="91425" tIns="45700" anchor="t" anchorCtr="0">
            <a:noAutofit/>
          </a:bodyPr>
          <a:lstStyle/>
          <a:p>
            <a:pPr algn="r" rtl="0" lvl="0" marR="0" indent="0" marL="0">
              <a:spcBef>
                <a:spcPts val="0"/>
              </a:spcBef>
              <a:spcAft>
                <a:spcPts val="0"/>
              </a:spcAft>
              <a:buSzPct val="25000"/>
              <a:buNone/>
            </a:pPr>
            <a:r>
              <a:rPr strike="noStrike" u="none" b="0" cap="none" baseline="0" sz="3600" lang="en-GB" i="0">
                <a:solidFill>
                  <a:schemeClr val="dk1"/>
                </a:solidFill>
                <a:latin typeface="Arial"/>
                <a:ea typeface="Arial"/>
                <a:cs typeface="Arial"/>
                <a:sym typeface="Arial"/>
              </a:rPr>
              <a:t>Warming will persist for centuries</a:t>
            </a:r>
          </a:p>
        </p:txBody>
      </p:sp>
      <p:sp>
        <p:nvSpPr>
          <p:cNvPr id="318" name="Shape 318"/>
          <p:cNvSpPr txBox="1"/>
          <p:nvPr/>
        </p:nvSpPr>
        <p:spPr>
          <a:xfrm>
            <a:off y="6377760" x="548374"/>
            <a:ext cy="276998" cx="1433354"/>
          </a:xfrm>
          <a:prstGeom prst="rect">
            <a:avLst/>
          </a:prstGeom>
          <a:noFill/>
          <a:ln>
            <a:noFill/>
          </a:ln>
        </p:spPr>
        <p:txBody>
          <a:bodyPr bIns="45700" rIns="91425" lIns="91425" tIns="45700" anchor="t" anchorCtr="0">
            <a:noAutofit/>
          </a:bodyPr>
          <a:lstStyle/>
          <a:p>
            <a:pPr algn="r" rtl="0" lvl="0" marR="0" indent="0" marL="0">
              <a:spcBef>
                <a:spcPts val="0"/>
              </a:spcBef>
              <a:spcAft>
                <a:spcPts val="0"/>
              </a:spcAft>
              <a:buSzPct val="25000"/>
              <a:buNone/>
            </a:pPr>
            <a:r>
              <a:rPr strike="noStrike" u="none" b="0" cap="none" baseline="0" sz="1200" lang="en-GB" i="0">
                <a:solidFill>
                  <a:schemeClr val="dk1"/>
                </a:solidFill>
                <a:latin typeface="Arial"/>
                <a:ea typeface="Arial"/>
                <a:cs typeface="Arial"/>
                <a:sym typeface="Arial"/>
              </a:rPr>
              <a:t>Courtesy R. Knutti</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2" name="Shape 322"/>
        <p:cNvGrpSpPr/>
        <p:nvPr/>
      </p:nvGrpSpPr>
      <p:grpSpPr>
        <a:xfrm>
          <a:off y="0" x="0"/>
          <a:ext cy="0" cx="0"/>
          <a:chOff y="0" x="0"/>
          <a:chExt cy="0" cx="0"/>
        </a:xfrm>
      </p:grpSpPr>
      <p:sp>
        <p:nvSpPr>
          <p:cNvPr id="323" name="Shape 323"/>
          <p:cNvSpPr/>
          <p:nvPr/>
        </p:nvSpPr>
        <p:spPr>
          <a:xfrm>
            <a:off y="152400" x="228600"/>
            <a:ext cy="2131923" cx="1784448"/>
          </a:xfrm>
          <a:prstGeom prst="rect">
            <a:avLst/>
          </a:prstGeom>
          <a:blipFill>
            <a:blip r:embed="rId3"/>
            <a:stretch>
              <a:fillRect/>
            </a:stretch>
          </a:blipFill>
        </p:spPr>
      </p:sp>
      <p:sp>
        <p:nvSpPr>
          <p:cNvPr id="324" name="Shape 324"/>
          <p:cNvSpPr txBox="1"/>
          <p:nvPr/>
        </p:nvSpPr>
        <p:spPr>
          <a:xfrm>
            <a:off y="0" x="8686800"/>
            <a:ext cy="461664" cx="4572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Times New Roman"/>
              <a:buNone/>
            </a:pPr>
            <a:r>
              <a:rPr strike="noStrike" u="none" b="0" cap="none" baseline="0" sz="2400" lang="en-GB" i="0">
                <a:solidFill>
                  <a:schemeClr val="dk1"/>
                </a:solidFill>
                <a:latin typeface="Times New Roman"/>
                <a:ea typeface="Times New Roman"/>
                <a:cs typeface="Times New Roman"/>
                <a:sym typeface="Times New Roman"/>
              </a:rPr>
              <a:t>1</a:t>
            </a:r>
          </a:p>
        </p:txBody>
      </p:sp>
      <p:sp>
        <p:nvSpPr>
          <p:cNvPr id="325" name="Shape 325"/>
          <p:cNvSpPr txBox="1"/>
          <p:nvPr/>
        </p:nvSpPr>
        <p:spPr>
          <a:xfrm>
            <a:off y="1681238" x="1834847"/>
            <a:ext cy="1508104" cx="5769428"/>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Times New Roman"/>
              <a:buNone/>
            </a:pPr>
            <a:r>
              <a:rPr strike="noStrike" u="none" b="0" cap="none" baseline="0" sz="3600" lang="en-GB" i="0">
                <a:solidFill>
                  <a:schemeClr val="dk1"/>
                </a:solidFill>
                <a:latin typeface="Times New Roman"/>
                <a:ea typeface="Times New Roman"/>
                <a:cs typeface="Times New Roman"/>
                <a:sym typeface="Times New Roman"/>
              </a:rPr>
              <a:t>Howard Freeland</a:t>
            </a:r>
          </a:p>
          <a:p>
            <a:pPr algn="ctr" rtl="0" lvl="0" marR="0" indent="0" marL="0">
              <a:lnSpc>
                <a:spcPct val="100000"/>
              </a:lnSpc>
              <a:spcBef>
                <a:spcPts val="0"/>
              </a:spcBef>
              <a:spcAft>
                <a:spcPts val="0"/>
              </a:spcAft>
              <a:buClr>
                <a:schemeClr val="dk1"/>
              </a:buClr>
              <a:buSzPct val="25000"/>
              <a:buFont typeface="Times New Roman"/>
              <a:buNone/>
            </a:pPr>
            <a:r>
              <a:rPr strike="noStrike" u="none" b="0" cap="none" baseline="0" sz="2800" lang="en-GB" i="0">
                <a:solidFill>
                  <a:schemeClr val="dk1"/>
                </a:solidFill>
                <a:latin typeface="Times New Roman"/>
                <a:ea typeface="Times New Roman"/>
                <a:cs typeface="Times New Roman"/>
                <a:sym typeface="Times New Roman"/>
              </a:rPr>
              <a:t>Howard.Freeland@dfo-mpo.gc.ca</a:t>
            </a:r>
          </a:p>
          <a:p>
            <a:r>
              <a:t/>
            </a:r>
          </a:p>
        </p:txBody>
      </p:sp>
      <p:sp>
        <p:nvSpPr>
          <p:cNvPr id="326" name="Shape 326"/>
          <p:cNvSpPr/>
          <p:nvPr/>
        </p:nvSpPr>
        <p:spPr>
          <a:xfrm>
            <a:off y="3189342" x="4136569"/>
            <a:ext cy="1569660" cx="5007428"/>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Times New Roman"/>
              <a:buNone/>
            </a:pPr>
            <a:r>
              <a:rPr strike="noStrike" u="none" b="1" cap="none" baseline="0" sz="2400" lang="en-GB" i="0">
                <a:solidFill>
                  <a:schemeClr val="dk1"/>
                </a:solidFill>
                <a:latin typeface="Times New Roman"/>
                <a:ea typeface="Times New Roman"/>
                <a:cs typeface="Times New Roman"/>
                <a:sym typeface="Times New Roman"/>
              </a:rPr>
              <a:t>IPCC Role:</a:t>
            </a:r>
          </a:p>
          <a:p>
            <a:pPr algn="l" rtl="0" lvl="0" marR="0" indent="0" marL="0">
              <a:lnSpc>
                <a:spcPct val="100000"/>
              </a:lnSpc>
              <a:spcBef>
                <a:spcPts val="0"/>
              </a:spcBef>
              <a:spcAft>
                <a:spcPts val="0"/>
              </a:spcAft>
              <a:buClr>
                <a:schemeClr val="dk1"/>
              </a:buClr>
              <a:buSzPct val="25000"/>
              <a:buFont typeface="Times New Roman"/>
              <a:buNone/>
            </a:pPr>
            <a:r>
              <a:rPr strike="noStrike" u="none" b="0" cap="none" baseline="0" sz="2400" lang="en-GB" i="0">
                <a:solidFill>
                  <a:schemeClr val="dk1"/>
                </a:solidFill>
                <a:latin typeface="Times New Roman"/>
                <a:ea typeface="Times New Roman"/>
                <a:cs typeface="Times New Roman"/>
                <a:sym typeface="Times New Roman"/>
              </a:rPr>
              <a:t>Review Editor on Chapter 3 - Observations: The Oceans</a:t>
            </a:r>
          </a:p>
          <a:p>
            <a:pPr algn="l" rtl="0" lvl="0" marR="0" indent="0" marL="0">
              <a:lnSpc>
                <a:spcPct val="100000"/>
              </a:lnSpc>
              <a:spcBef>
                <a:spcPts val="0"/>
              </a:spcBef>
              <a:spcAft>
                <a:spcPts val="0"/>
              </a:spcAft>
              <a:buClr>
                <a:schemeClr val="dk1"/>
              </a:buClr>
              <a:buSzPct val="25000"/>
              <a:buFont typeface="Times New Roman"/>
              <a:buNone/>
            </a:pPr>
            <a:r>
              <a:rPr strike="noStrike" u="none" b="0" cap="none" baseline="0" sz="2400" lang="en-GB" i="0">
                <a:solidFill>
                  <a:schemeClr val="dk1"/>
                </a:solidFill>
                <a:latin typeface="Times New Roman"/>
                <a:ea typeface="Times New Roman"/>
                <a:cs typeface="Times New Roman"/>
                <a:sym typeface="Times New Roman"/>
              </a:rPr>
              <a:t>IPCC WG1 AR5</a:t>
            </a:r>
          </a:p>
        </p:txBody>
      </p:sp>
      <p:sp>
        <p:nvSpPr>
          <p:cNvPr id="327" name="Shape 327"/>
          <p:cNvSpPr/>
          <p:nvPr/>
        </p:nvSpPr>
        <p:spPr>
          <a:xfrm>
            <a:off y="3189342" x="228600"/>
            <a:ext cy="1938991" cx="3363686"/>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Times New Roman"/>
              <a:buNone/>
            </a:pPr>
            <a:r>
              <a:rPr strike="noStrike" u="none" b="0" cap="none" baseline="0" sz="2000" lang="en-GB" i="0">
                <a:solidFill>
                  <a:schemeClr val="dk1"/>
                </a:solidFill>
                <a:latin typeface="Times New Roman"/>
                <a:ea typeface="Times New Roman"/>
                <a:cs typeface="Times New Roman"/>
                <a:sym typeface="Times New Roman"/>
              </a:rPr>
              <a:t>Current affiliation and address:</a:t>
            </a:r>
          </a:p>
          <a:p>
            <a:pPr algn="l" rtl="0" lvl="0" marR="0" indent="0" marL="0">
              <a:lnSpc>
                <a:spcPct val="100000"/>
              </a:lnSpc>
              <a:spcBef>
                <a:spcPts val="0"/>
              </a:spcBef>
              <a:spcAft>
                <a:spcPts val="0"/>
              </a:spcAft>
              <a:buClr>
                <a:schemeClr val="dk1"/>
              </a:buClr>
              <a:buSzPct val="25000"/>
              <a:buFont typeface="Times New Roman"/>
              <a:buNone/>
            </a:pPr>
            <a:r>
              <a:rPr strike="noStrike" u="none" b="0" cap="none" baseline="0" sz="2000" lang="en-GB" i="0">
                <a:solidFill>
                  <a:schemeClr val="dk1"/>
                </a:solidFill>
                <a:latin typeface="Times New Roman"/>
                <a:ea typeface="Times New Roman"/>
                <a:cs typeface="Times New Roman"/>
                <a:sym typeface="Times New Roman"/>
              </a:rPr>
              <a:t>Emeritus Scientist</a:t>
            </a:r>
          </a:p>
          <a:p>
            <a:pPr algn="l" rtl="0" lvl="0" marR="0" indent="0" marL="0">
              <a:lnSpc>
                <a:spcPct val="100000"/>
              </a:lnSpc>
              <a:spcBef>
                <a:spcPts val="0"/>
              </a:spcBef>
              <a:spcAft>
                <a:spcPts val="0"/>
              </a:spcAft>
              <a:buClr>
                <a:schemeClr val="dk1"/>
              </a:buClr>
              <a:buSzPct val="25000"/>
              <a:buFont typeface="Times New Roman"/>
              <a:buNone/>
            </a:pPr>
            <a:r>
              <a:rPr strike="noStrike" u="none" b="0" cap="none" baseline="0" sz="2000" lang="en-GB" i="0">
                <a:solidFill>
                  <a:schemeClr val="dk1"/>
                </a:solidFill>
                <a:latin typeface="Times New Roman"/>
                <a:ea typeface="Times New Roman"/>
                <a:cs typeface="Times New Roman"/>
                <a:sym typeface="Times New Roman"/>
              </a:rPr>
              <a:t>Fisheries and Ocean Canada</a:t>
            </a:r>
          </a:p>
          <a:p>
            <a:pPr algn="l" rtl="0" lvl="0" marR="0" indent="0" marL="0">
              <a:lnSpc>
                <a:spcPct val="100000"/>
              </a:lnSpc>
              <a:spcBef>
                <a:spcPts val="0"/>
              </a:spcBef>
              <a:spcAft>
                <a:spcPts val="0"/>
              </a:spcAft>
              <a:buClr>
                <a:schemeClr val="dk1"/>
              </a:buClr>
              <a:buSzPct val="25000"/>
              <a:buFont typeface="Times New Roman"/>
              <a:buNone/>
            </a:pPr>
            <a:r>
              <a:rPr strike="noStrike" u="none" b="0" cap="none" baseline="0" sz="2000" lang="en-GB" i="0">
                <a:solidFill>
                  <a:schemeClr val="dk1"/>
                </a:solidFill>
                <a:latin typeface="Times New Roman"/>
                <a:ea typeface="Times New Roman"/>
                <a:cs typeface="Times New Roman"/>
                <a:sym typeface="Times New Roman"/>
              </a:rPr>
              <a:t>Institute of Ocean Sciences</a:t>
            </a:r>
          </a:p>
          <a:p>
            <a:pPr algn="l" rtl="0" lvl="0" marR="0" indent="0" marL="0">
              <a:lnSpc>
                <a:spcPct val="100000"/>
              </a:lnSpc>
              <a:spcBef>
                <a:spcPts val="0"/>
              </a:spcBef>
              <a:spcAft>
                <a:spcPts val="0"/>
              </a:spcAft>
              <a:buClr>
                <a:schemeClr val="dk1"/>
              </a:buClr>
              <a:buSzPct val="25000"/>
              <a:buFont typeface="Times New Roman"/>
              <a:buNone/>
            </a:pPr>
            <a:r>
              <a:rPr strike="noStrike" u="none" b="0" cap="none" baseline="0" sz="2000" lang="en-GB" i="0">
                <a:solidFill>
                  <a:schemeClr val="dk1"/>
                </a:solidFill>
                <a:latin typeface="Times New Roman"/>
                <a:ea typeface="Times New Roman"/>
                <a:cs typeface="Times New Roman"/>
                <a:sym typeface="Times New Roman"/>
              </a:rPr>
              <a:t>P. O. Box 6000</a:t>
            </a:r>
          </a:p>
          <a:p>
            <a:pPr algn="l" rtl="0" lvl="0" marR="0" indent="0" marL="0">
              <a:lnSpc>
                <a:spcPct val="100000"/>
              </a:lnSpc>
              <a:spcBef>
                <a:spcPts val="0"/>
              </a:spcBef>
              <a:spcAft>
                <a:spcPts val="0"/>
              </a:spcAft>
              <a:buClr>
                <a:schemeClr val="dk1"/>
              </a:buClr>
              <a:buSzPct val="25000"/>
              <a:buFont typeface="Times New Roman"/>
              <a:buNone/>
            </a:pPr>
            <a:r>
              <a:rPr strike="noStrike" u="none" b="0" cap="none" baseline="0" sz="2000" lang="en-GB" i="0">
                <a:solidFill>
                  <a:schemeClr val="dk1"/>
                </a:solidFill>
                <a:latin typeface="Times New Roman"/>
                <a:ea typeface="Times New Roman"/>
                <a:cs typeface="Times New Roman"/>
                <a:sym typeface="Times New Roman"/>
              </a:rPr>
              <a:t>Sidney, BC, V8L 4B2</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1" name="Shape 331"/>
        <p:cNvGrpSpPr/>
        <p:nvPr/>
      </p:nvGrpSpPr>
      <p:grpSpPr>
        <a:xfrm>
          <a:off y="0" x="0"/>
          <a:ext cy="0" cx="0"/>
          <a:chOff y="0" x="0"/>
          <a:chExt cy="0" cx="0"/>
        </a:xfrm>
      </p:grpSpPr>
      <p:sp>
        <p:nvSpPr>
          <p:cNvPr id="332" name="Shape 332"/>
          <p:cNvSpPr txBox="1"/>
          <p:nvPr>
            <p:ph type="title"/>
          </p:nvPr>
        </p:nvSpPr>
        <p:spPr>
          <a:xfrm>
            <a:off y="609600" x="0"/>
            <a:ext cy="1143000" cx="9144000"/>
          </a:xfrm>
          <a:prstGeom prst="rect">
            <a:avLst/>
          </a:prstGeom>
          <a:noFill/>
          <a:ln>
            <a:noFill/>
          </a:ln>
        </p:spPr>
        <p:txBody>
          <a:bodyPr bIns="45700" rIns="91425" lIns="91425" tIns="45700" anchor="ctr" anchorCtr="0">
            <a:noAutofit/>
          </a:bodyPr>
          <a:lstStyle/>
          <a:p>
            <a:pPr algn="ctr" rtl="0" lvl="0" marR="0" indent="0" marL="0">
              <a:lnSpc>
                <a:spcPct val="100000"/>
              </a:lnSpc>
              <a:spcBef>
                <a:spcPts val="0"/>
              </a:spcBef>
              <a:spcAft>
                <a:spcPts val="0"/>
              </a:spcAft>
              <a:buClr>
                <a:schemeClr val="dk2"/>
              </a:buClr>
              <a:buSzPct val="25000"/>
              <a:buFont typeface="Times New Roman"/>
              <a:buNone/>
            </a:pPr>
            <a:r>
              <a:rPr strike="noStrike" u="none" b="0" cap="none" baseline="0" sz="4400" lang="en-GB" i="0">
                <a:solidFill>
                  <a:schemeClr val="dk2"/>
                </a:solidFill>
                <a:latin typeface="Times New Roman"/>
                <a:ea typeface="Times New Roman"/>
                <a:cs typeface="Times New Roman"/>
                <a:sym typeface="Times New Roman"/>
              </a:rPr>
              <a:t>What does AR5 say about our oceans?</a:t>
            </a:r>
          </a:p>
        </p:txBody>
      </p:sp>
      <p:sp>
        <p:nvSpPr>
          <p:cNvPr id="333" name="Shape 333"/>
          <p:cNvSpPr txBox="1"/>
          <p:nvPr>
            <p:ph idx="1" type="body"/>
          </p:nvPr>
        </p:nvSpPr>
        <p:spPr>
          <a:xfrm>
            <a:off y="1981200" x="685800"/>
            <a:ext cy="4114800"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640"/>
              </a:spcBef>
              <a:spcAft>
                <a:spcPts val="0"/>
              </a:spcAft>
              <a:buClr>
                <a:schemeClr val="dk1"/>
              </a:buClr>
              <a:buSzPct val="98958"/>
              <a:buFont typeface="Arial"/>
              <a:buChar char="•"/>
            </a:pPr>
            <a:r>
              <a:rPr strike="noStrike" u="none" b="0" cap="none" baseline="0" sz="3200" lang="en-GB" i="0">
                <a:solidFill>
                  <a:schemeClr val="dk1"/>
                </a:solidFill>
                <a:latin typeface="Times New Roman"/>
                <a:ea typeface="Times New Roman"/>
                <a:cs typeface="Times New Roman"/>
                <a:sym typeface="Times New Roman"/>
              </a:rPr>
              <a:t>They are absorbing most of the additional heat (and we have better estimates of this)</a:t>
            </a:r>
          </a:p>
          <a:p>
            <a:pPr algn="l" rtl="0" lvl="0" marR="0" indent="-342900" marL="342900">
              <a:lnSpc>
                <a:spcPct val="100000"/>
              </a:lnSpc>
              <a:spcBef>
                <a:spcPts val="640"/>
              </a:spcBef>
              <a:spcAft>
                <a:spcPts val="0"/>
              </a:spcAft>
              <a:buClr>
                <a:schemeClr val="dk1"/>
              </a:buClr>
              <a:buSzPct val="98958"/>
              <a:buFont typeface="Arial"/>
              <a:buChar char="•"/>
            </a:pPr>
            <a:r>
              <a:rPr strike="noStrike" u="none" b="0" cap="none" baseline="0" sz="3200" lang="en-GB" i="0">
                <a:solidFill>
                  <a:schemeClr val="dk1"/>
                </a:solidFill>
                <a:latin typeface="Times New Roman"/>
                <a:ea typeface="Times New Roman"/>
                <a:cs typeface="Times New Roman"/>
                <a:sym typeface="Times New Roman"/>
              </a:rPr>
              <a:t>Sea levels are rising (and we have better evidence for this)</a:t>
            </a:r>
          </a:p>
          <a:p>
            <a:pPr algn="l" rtl="0" lvl="0" marR="0" indent="-342900" marL="342900">
              <a:lnSpc>
                <a:spcPct val="100000"/>
              </a:lnSpc>
              <a:spcBef>
                <a:spcPts val="640"/>
              </a:spcBef>
              <a:spcAft>
                <a:spcPts val="0"/>
              </a:spcAft>
              <a:buClr>
                <a:schemeClr val="dk1"/>
              </a:buClr>
              <a:buSzPct val="98958"/>
              <a:buFont typeface="Arial"/>
              <a:buChar char="•"/>
            </a:pPr>
            <a:r>
              <a:rPr strike="noStrike" u="none" b="0" cap="none" baseline="0" sz="3200" lang="en-GB" i="0">
                <a:solidFill>
                  <a:schemeClr val="dk1"/>
                </a:solidFill>
                <a:latin typeface="Times New Roman"/>
                <a:ea typeface="Times New Roman"/>
                <a:cs typeface="Times New Roman"/>
                <a:sym typeface="Times New Roman"/>
              </a:rPr>
              <a:t>Changes in precipitation/evaporation are leading to changes in salinity</a:t>
            </a:r>
          </a:p>
          <a:p>
            <a:pPr algn="l" rtl="0" lvl="0" marR="0" indent="-342900" marL="342900">
              <a:lnSpc>
                <a:spcPct val="100000"/>
              </a:lnSpc>
              <a:spcBef>
                <a:spcPts val="640"/>
              </a:spcBef>
              <a:spcAft>
                <a:spcPts val="0"/>
              </a:spcAft>
              <a:buClr>
                <a:schemeClr val="dk1"/>
              </a:buClr>
              <a:buSzPct val="98958"/>
              <a:buFont typeface="Arial"/>
              <a:buChar char="•"/>
            </a:pPr>
            <a:r>
              <a:rPr strike="noStrike" u="none" b="0" cap="none" baseline="0" sz="3200" lang="en-GB" i="0">
                <a:solidFill>
                  <a:schemeClr val="dk1"/>
                </a:solidFill>
                <a:latin typeface="Times New Roman"/>
                <a:ea typeface="Times New Roman"/>
                <a:cs typeface="Times New Roman"/>
                <a:sym typeface="Times New Roman"/>
              </a:rPr>
              <a:t>Changes in pH also evident</a:t>
            </a:r>
          </a:p>
        </p:txBody>
      </p:sp>
      <p:sp>
        <p:nvSpPr>
          <p:cNvPr id="334" name="Shape 334"/>
          <p:cNvSpPr txBox="1"/>
          <p:nvPr/>
        </p:nvSpPr>
        <p:spPr>
          <a:xfrm>
            <a:off y="0" x="8686800"/>
            <a:ext cy="461664" cx="4572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Times New Roman"/>
              <a:buNone/>
            </a:pPr>
            <a:r>
              <a:rPr strike="noStrike" u="none" b="0" cap="none" baseline="0" sz="2400" lang="en-GB" i="0">
                <a:solidFill>
                  <a:schemeClr val="dk1"/>
                </a:solidFill>
                <a:latin typeface="Times New Roman"/>
                <a:ea typeface="Times New Roman"/>
                <a:cs typeface="Times New Roman"/>
                <a:sym typeface="Times New Roman"/>
              </a:rPr>
              <a:t>2</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8" name="Shape 338"/>
        <p:cNvGrpSpPr/>
        <p:nvPr/>
      </p:nvGrpSpPr>
      <p:grpSpPr>
        <a:xfrm>
          <a:off y="0" x="0"/>
          <a:ext cy="0" cx="0"/>
          <a:chOff y="0" x="0"/>
          <a:chExt cy="0" cx="0"/>
        </a:xfrm>
      </p:grpSpPr>
      <p:sp>
        <p:nvSpPr>
          <p:cNvPr id="339" name="Shape 339"/>
          <p:cNvSpPr txBox="1"/>
          <p:nvPr/>
        </p:nvSpPr>
        <p:spPr>
          <a:xfrm>
            <a:off y="609600" x="304800"/>
            <a:ext cy="1323439" cx="8659687"/>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100000"/>
              <a:buFont typeface="Arial"/>
              <a:buChar char="•"/>
            </a:pPr>
            <a:r>
              <a:rPr strike="noStrike" u="none" b="0" cap="none" baseline="0" sz="2000" lang="en-GB" i="0">
                <a:solidFill>
                  <a:schemeClr val="dk1"/>
                </a:solidFill>
                <a:latin typeface="Times New Roman"/>
                <a:ea typeface="Times New Roman"/>
                <a:cs typeface="Times New Roman"/>
                <a:sym typeface="Times New Roman"/>
              </a:rPr>
              <a:t> Heat content of the upper (0-700m) ocean increased from 1971 to 2010.</a:t>
            </a:r>
          </a:p>
          <a:p>
            <a:pPr algn="l" rtl="0" lvl="0" marR="0" indent="0" marL="0">
              <a:lnSpc>
                <a:spcPct val="100000"/>
              </a:lnSpc>
              <a:spcBef>
                <a:spcPts val="0"/>
              </a:spcBef>
              <a:spcAft>
                <a:spcPts val="0"/>
              </a:spcAft>
              <a:buClr>
                <a:schemeClr val="dk1"/>
              </a:buClr>
              <a:buSzPct val="100000"/>
              <a:buFont typeface="Arial"/>
              <a:buChar char="•"/>
            </a:pPr>
            <a:r>
              <a:rPr strike="noStrike" u="none" b="0" cap="none" baseline="0" sz="2000" lang="en-GB" i="0">
                <a:solidFill>
                  <a:schemeClr val="dk1"/>
                </a:solidFill>
                <a:latin typeface="Times New Roman"/>
                <a:ea typeface="Times New Roman"/>
                <a:cs typeface="Times New Roman"/>
                <a:sym typeface="Times New Roman"/>
              </a:rPr>
              <a:t> AR4 suggested that abyssal (3000+m) waters were warming; this has now been shown to be occurring in all ocean basins.  Changes are small, but the volume of water affected is huge.</a:t>
            </a:r>
          </a:p>
        </p:txBody>
      </p:sp>
      <p:sp>
        <p:nvSpPr>
          <p:cNvPr id="340" name="Shape 340"/>
          <p:cNvSpPr txBox="1"/>
          <p:nvPr/>
        </p:nvSpPr>
        <p:spPr>
          <a:xfrm>
            <a:off y="0" x="0"/>
            <a:ext cy="523219" cx="91440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Times New Roman"/>
              <a:buNone/>
            </a:pPr>
            <a:r>
              <a:rPr strike="noStrike" u="sng" b="0" cap="none" baseline="0" sz="2800" lang="en-GB" i="0">
                <a:solidFill>
                  <a:schemeClr val="dk1"/>
                </a:solidFill>
                <a:latin typeface="Times New Roman"/>
                <a:ea typeface="Times New Roman"/>
                <a:cs typeface="Times New Roman"/>
                <a:sym typeface="Times New Roman"/>
              </a:rPr>
              <a:t>Oceans are storing more heat</a:t>
            </a:r>
          </a:p>
        </p:txBody>
      </p:sp>
      <p:sp>
        <p:nvSpPr>
          <p:cNvPr id="341" name="Shape 341"/>
          <p:cNvSpPr/>
          <p:nvPr/>
        </p:nvSpPr>
        <p:spPr>
          <a:xfrm>
            <a:off y="1981200" x="533400"/>
            <a:ext cy="4437199" cx="7620000"/>
          </a:xfrm>
          <a:prstGeom prst="rect">
            <a:avLst/>
          </a:prstGeom>
          <a:blipFill>
            <a:blip r:embed="rId3"/>
            <a:stretch>
              <a:fillRect/>
            </a:stretch>
          </a:blipFill>
        </p:spPr>
      </p:sp>
      <p:sp>
        <p:nvSpPr>
          <p:cNvPr id="342" name="Shape 342"/>
          <p:cNvSpPr txBox="1"/>
          <p:nvPr/>
        </p:nvSpPr>
        <p:spPr>
          <a:xfrm>
            <a:off y="0" x="8686800"/>
            <a:ext cy="461664" cx="4572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Times New Roman"/>
              <a:buNone/>
            </a:pPr>
            <a:r>
              <a:rPr strike="noStrike" u="none" b="0" cap="none" baseline="0" sz="2400" lang="en-GB" i="0">
                <a:solidFill>
                  <a:schemeClr val="dk1"/>
                </a:solidFill>
                <a:latin typeface="Times New Roman"/>
                <a:ea typeface="Times New Roman"/>
                <a:cs typeface="Times New Roman"/>
                <a:sym typeface="Times New Roman"/>
              </a:rPr>
              <a:t>4</a:t>
            </a:r>
          </a:p>
        </p:txBody>
      </p:sp>
      <p:sp>
        <p:nvSpPr>
          <p:cNvPr id="343" name="Shape 343"/>
          <p:cNvSpPr txBox="1"/>
          <p:nvPr/>
        </p:nvSpPr>
        <p:spPr>
          <a:xfrm>
            <a:off y="6396335" x="3581400"/>
            <a:ext cy="338554" cx="55626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Times New Roman"/>
              <a:buNone/>
            </a:pPr>
            <a:r>
              <a:rPr strike="noStrike" u="none" b="0" cap="none" baseline="0" sz="1600" lang="en-GB" i="0">
                <a:solidFill>
                  <a:schemeClr val="dk1"/>
                </a:solidFill>
                <a:latin typeface="Times New Roman"/>
                <a:ea typeface="Times New Roman"/>
                <a:cs typeface="Times New Roman"/>
                <a:sym typeface="Times New Roman"/>
              </a:rPr>
              <a:t>Figure 2c from IPCC AR5 Summary for Policymakers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7" name="Shape 347"/>
        <p:cNvGrpSpPr/>
        <p:nvPr/>
      </p:nvGrpSpPr>
      <p:grpSpPr>
        <a:xfrm>
          <a:off y="0" x="0"/>
          <a:ext cy="0" cx="0"/>
          <a:chOff y="0" x="0"/>
          <a:chExt cy="0" cx="0"/>
        </a:xfrm>
      </p:grpSpPr>
      <p:sp>
        <p:nvSpPr>
          <p:cNvPr id="348" name="Shape 348"/>
          <p:cNvSpPr/>
          <p:nvPr/>
        </p:nvSpPr>
        <p:spPr>
          <a:xfrm>
            <a:off y="1524000" x="762000"/>
            <a:ext cy="4833022" cx="6934201"/>
          </a:xfrm>
          <a:prstGeom prst="rect">
            <a:avLst/>
          </a:prstGeom>
          <a:blipFill>
            <a:blip r:embed="rId3"/>
            <a:stretch>
              <a:fillRect/>
            </a:stretch>
          </a:blipFill>
        </p:spPr>
      </p:sp>
      <p:sp>
        <p:nvSpPr>
          <p:cNvPr id="349" name="Shape 349"/>
          <p:cNvSpPr txBox="1"/>
          <p:nvPr/>
        </p:nvSpPr>
        <p:spPr>
          <a:xfrm>
            <a:off y="0" x="304800"/>
            <a:ext cy="523219" cx="8424935"/>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Times New Roman"/>
              <a:buNone/>
            </a:pPr>
            <a:r>
              <a:rPr strike="noStrike" u="sng" b="0" cap="none" baseline="0" sz="2800" lang="en-GB" i="0">
                <a:solidFill>
                  <a:schemeClr val="dk1"/>
                </a:solidFill>
                <a:latin typeface="Times New Roman"/>
                <a:ea typeface="Times New Roman"/>
                <a:cs typeface="Times New Roman"/>
                <a:sym typeface="Times New Roman"/>
              </a:rPr>
              <a:t>Satellite data shows rising sea levels</a:t>
            </a:r>
          </a:p>
        </p:txBody>
      </p:sp>
      <p:sp>
        <p:nvSpPr>
          <p:cNvPr id="350" name="Shape 350"/>
          <p:cNvSpPr txBox="1"/>
          <p:nvPr/>
        </p:nvSpPr>
        <p:spPr>
          <a:xfrm>
            <a:off y="0" x="8686800"/>
            <a:ext cy="461664" cx="4572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Times New Roman"/>
              <a:buNone/>
            </a:pPr>
            <a:r>
              <a:rPr strike="noStrike" u="none" b="0" cap="none" baseline="0" sz="2400" lang="en-GB" i="0">
                <a:solidFill>
                  <a:schemeClr val="dk1"/>
                </a:solidFill>
                <a:latin typeface="Times New Roman"/>
                <a:ea typeface="Times New Roman"/>
                <a:cs typeface="Times New Roman"/>
                <a:sym typeface="Times New Roman"/>
              </a:rPr>
              <a:t>5</a:t>
            </a:r>
          </a:p>
        </p:txBody>
      </p:sp>
      <p:sp>
        <p:nvSpPr>
          <p:cNvPr id="351" name="Shape 351"/>
          <p:cNvSpPr/>
          <p:nvPr/>
        </p:nvSpPr>
        <p:spPr>
          <a:xfrm>
            <a:off y="6457800" x="4191600"/>
            <a:ext cy="400198" cx="4952398"/>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Times New Roman"/>
              <a:buNone/>
            </a:pPr>
            <a:r>
              <a:rPr strike="noStrike" u="none" b="0" cap="none" baseline="0" sz="2000" lang="en-GB" i="0">
                <a:solidFill>
                  <a:schemeClr val="dk1"/>
                </a:solidFill>
                <a:latin typeface="Times New Roman"/>
                <a:ea typeface="Times New Roman"/>
                <a:cs typeface="Times New Roman"/>
                <a:sym typeface="Times New Roman"/>
              </a:rPr>
              <a:t>Diagram from: http://sealevel.colorado.edu/</a:t>
            </a:r>
          </a:p>
        </p:txBody>
      </p:sp>
      <p:sp>
        <p:nvSpPr>
          <p:cNvPr id="352" name="Shape 352"/>
          <p:cNvSpPr txBox="1"/>
          <p:nvPr/>
        </p:nvSpPr>
        <p:spPr>
          <a:xfrm>
            <a:off y="533400" x="762000"/>
            <a:ext cy="1015661" cx="8202486"/>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100000"/>
              <a:buFont typeface="Arial"/>
              <a:buChar char="•"/>
            </a:pPr>
            <a:r>
              <a:rPr strike="noStrike" u="none" b="0" cap="none" baseline="0" sz="2000" lang="en-GB" i="0">
                <a:solidFill>
                  <a:schemeClr val="dk1"/>
                </a:solidFill>
                <a:latin typeface="Times New Roman"/>
                <a:ea typeface="Times New Roman"/>
                <a:cs typeface="Times New Roman"/>
                <a:sym typeface="Times New Roman"/>
              </a:rPr>
              <a:t> Sea levels rise either because of melting ice or expansion of existing water; BOTH require heat input. </a:t>
            </a:r>
          </a:p>
          <a:p>
            <a:pPr algn="l" rtl="0" lvl="0" marR="0" indent="0" marL="0">
              <a:lnSpc>
                <a:spcPct val="100000"/>
              </a:lnSpc>
              <a:spcBef>
                <a:spcPts val="0"/>
              </a:spcBef>
              <a:spcAft>
                <a:spcPts val="0"/>
              </a:spcAft>
              <a:buClr>
                <a:schemeClr val="dk1"/>
              </a:buClr>
              <a:buSzPct val="100000"/>
              <a:buFont typeface="Arial"/>
              <a:buChar char="•"/>
            </a:pPr>
            <a:r>
              <a:rPr strike="noStrike" u="none" b="0" cap="none" baseline="0" sz="2000" lang="en-GB" i="0">
                <a:solidFill>
                  <a:schemeClr val="dk1"/>
                </a:solidFill>
                <a:latin typeface="Times New Roman"/>
                <a:ea typeface="Times New Roman"/>
                <a:cs typeface="Times New Roman"/>
                <a:sym typeface="Times New Roman"/>
              </a:rPr>
              <a:t> This is the overwhelming evidence that the Earth is warming.</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6" name="Shape 356"/>
        <p:cNvGrpSpPr/>
        <p:nvPr/>
      </p:nvGrpSpPr>
      <p:grpSpPr>
        <a:xfrm>
          <a:off y="0" x="0"/>
          <a:ext cy="0" cx="0"/>
          <a:chOff y="0" x="0"/>
          <a:chExt cy="0" cx="0"/>
        </a:xfrm>
      </p:grpSpPr>
      <p:sp>
        <p:nvSpPr>
          <p:cNvPr id="357" name="Shape 357"/>
          <p:cNvSpPr/>
          <p:nvPr/>
        </p:nvSpPr>
        <p:spPr>
          <a:xfrm>
            <a:off y="761999" x="0"/>
            <a:ext cy="5806493" cx="5486399"/>
          </a:xfrm>
          <a:prstGeom prst="rect">
            <a:avLst/>
          </a:prstGeom>
          <a:blipFill>
            <a:blip r:embed="rId3"/>
            <a:stretch>
              <a:fillRect/>
            </a:stretch>
          </a:blipFill>
        </p:spPr>
      </p:sp>
      <p:sp>
        <p:nvSpPr>
          <p:cNvPr id="358" name="Shape 358"/>
          <p:cNvSpPr txBox="1"/>
          <p:nvPr/>
        </p:nvSpPr>
        <p:spPr>
          <a:xfrm>
            <a:off y="0" x="8686800"/>
            <a:ext cy="461664" cx="4572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Times New Roman"/>
              <a:buNone/>
            </a:pPr>
            <a:r>
              <a:rPr strike="noStrike" u="none" b="0" cap="none" baseline="0" sz="2400" lang="en-GB" i="0">
                <a:solidFill>
                  <a:schemeClr val="dk1"/>
                </a:solidFill>
                <a:latin typeface="Times New Roman"/>
                <a:ea typeface="Times New Roman"/>
                <a:cs typeface="Times New Roman"/>
                <a:sym typeface="Times New Roman"/>
              </a:rPr>
              <a:t>6</a:t>
            </a:r>
          </a:p>
        </p:txBody>
      </p:sp>
      <p:sp>
        <p:nvSpPr>
          <p:cNvPr id="359" name="Shape 359"/>
          <p:cNvSpPr txBox="1"/>
          <p:nvPr/>
        </p:nvSpPr>
        <p:spPr>
          <a:xfrm>
            <a:off y="1371600" x="5562600"/>
            <a:ext cy="4114800" cx="33780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101190"/>
              <a:buFont typeface="Arial"/>
              <a:buChar char="•"/>
            </a:pPr>
            <a:r>
              <a:rPr strike="noStrike" u="none" b="0" cap="none" baseline="0" sz="2800" lang="en-GB" i="0">
                <a:solidFill>
                  <a:schemeClr val="dk1"/>
                </a:solidFill>
                <a:latin typeface="Times New Roman"/>
                <a:ea typeface="Times New Roman"/>
                <a:cs typeface="Times New Roman"/>
                <a:sym typeface="Times New Roman"/>
              </a:rPr>
              <a:t> Salty areas are getting saltier; fresh areas are becoming fresher</a:t>
            </a:r>
          </a:p>
          <a:p>
            <a:pPr algn="l" rtl="0" lvl="0" marR="0" indent="0" marL="0">
              <a:lnSpc>
                <a:spcPct val="100000"/>
              </a:lnSpc>
              <a:spcBef>
                <a:spcPts val="0"/>
              </a:spcBef>
              <a:spcAft>
                <a:spcPts val="0"/>
              </a:spcAft>
              <a:buClr>
                <a:schemeClr val="dk1"/>
              </a:buClr>
              <a:buSzPct val="101190"/>
              <a:buFont typeface="Arial"/>
              <a:buChar char="•"/>
            </a:pPr>
            <a:r>
              <a:rPr strike="noStrike" u="none" b="0" cap="none" baseline="0" sz="2800" lang="en-GB" i="0">
                <a:solidFill>
                  <a:schemeClr val="dk1"/>
                </a:solidFill>
                <a:latin typeface="Times New Roman"/>
                <a:ea typeface="Times New Roman"/>
                <a:cs typeface="Times New Roman"/>
                <a:sym typeface="Times New Roman"/>
              </a:rPr>
              <a:t> This is due to changes in precipitation/ evaporation</a:t>
            </a:r>
          </a:p>
          <a:p>
            <a:r>
              <a:t/>
            </a:r>
          </a:p>
        </p:txBody>
      </p:sp>
      <p:sp>
        <p:nvSpPr>
          <p:cNvPr id="360" name="Shape 360"/>
          <p:cNvSpPr txBox="1"/>
          <p:nvPr/>
        </p:nvSpPr>
        <p:spPr>
          <a:xfrm>
            <a:off y="0" x="304800"/>
            <a:ext cy="523219" cx="8424935"/>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Times New Roman"/>
              <a:buNone/>
            </a:pPr>
            <a:r>
              <a:rPr strike="noStrike" u="sng" b="0" cap="none" baseline="0" sz="2800" lang="en-GB" i="0">
                <a:solidFill>
                  <a:schemeClr val="dk1"/>
                </a:solidFill>
                <a:latin typeface="Times New Roman"/>
                <a:ea typeface="Times New Roman"/>
                <a:cs typeface="Times New Roman"/>
                <a:sym typeface="Times New Roman"/>
              </a:rPr>
              <a:t>Ocean buoys show salinity changes</a:t>
            </a:r>
          </a:p>
        </p:txBody>
      </p:sp>
      <p:sp>
        <p:nvSpPr>
          <p:cNvPr id="361" name="Shape 361"/>
          <p:cNvSpPr/>
          <p:nvPr/>
        </p:nvSpPr>
        <p:spPr>
          <a:xfrm>
            <a:off y="5257800" x="5562600"/>
            <a:ext cy="1323439" cx="3581398"/>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Times New Roman"/>
              <a:buNone/>
            </a:pPr>
            <a:r>
              <a:rPr strike="noStrike" u="none" b="0" cap="none" baseline="0" sz="1600" lang="en-GB" i="0">
                <a:solidFill>
                  <a:schemeClr val="dk1"/>
                </a:solidFill>
                <a:latin typeface="Times New Roman"/>
                <a:ea typeface="Times New Roman"/>
                <a:cs typeface="Times New Roman"/>
                <a:sym typeface="Times New Roman"/>
              </a:rPr>
              <a:t>Durack, Paul J., Susan E. Wijffels, 2010: Fifty-Year Trends in Global Ocean Salinities and Their Relationship to Broad-Scale Warming. </a:t>
            </a:r>
            <a:r>
              <a:rPr strike="noStrike" u="none" b="0" cap="none" baseline="0" sz="1600" lang="en-GB" i="1">
                <a:solidFill>
                  <a:schemeClr val="dk1"/>
                </a:solidFill>
                <a:latin typeface="Times New Roman"/>
                <a:ea typeface="Times New Roman"/>
                <a:cs typeface="Times New Roman"/>
                <a:sym typeface="Times New Roman"/>
              </a:rPr>
              <a:t>J. Climate</a:t>
            </a:r>
            <a:r>
              <a:rPr strike="noStrike" u="none" b="0" cap="none" baseline="0" sz="1600" lang="en-GB" i="0">
                <a:solidFill>
                  <a:schemeClr val="dk1"/>
                </a:solidFill>
                <a:latin typeface="Times New Roman"/>
                <a:ea typeface="Times New Roman"/>
                <a:cs typeface="Times New Roman"/>
                <a:sym typeface="Times New Roman"/>
              </a:rPr>
              <a:t>, </a:t>
            </a:r>
            <a:r>
              <a:rPr strike="noStrike" u="none" b="1" cap="none" baseline="0" sz="1600" lang="en-GB" i="0">
                <a:solidFill>
                  <a:schemeClr val="dk1"/>
                </a:solidFill>
                <a:latin typeface="Times New Roman"/>
                <a:ea typeface="Times New Roman"/>
                <a:cs typeface="Times New Roman"/>
                <a:sym typeface="Times New Roman"/>
              </a:rPr>
              <a:t>23</a:t>
            </a:r>
            <a:r>
              <a:rPr strike="noStrike" u="none" b="0" cap="none" baseline="0" sz="1600" lang="en-GB" i="0">
                <a:solidFill>
                  <a:schemeClr val="dk1"/>
                </a:solidFill>
                <a:latin typeface="Times New Roman"/>
                <a:ea typeface="Times New Roman"/>
                <a:cs typeface="Times New Roman"/>
                <a:sym typeface="Times New Roman"/>
              </a:rPr>
              <a:t>, 4342–4362.</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5" name="Shape 365"/>
        <p:cNvGrpSpPr/>
        <p:nvPr/>
      </p:nvGrpSpPr>
      <p:grpSpPr>
        <a:xfrm>
          <a:off y="0" x="0"/>
          <a:ext cy="0" cx="0"/>
          <a:chOff y="0" x="0"/>
          <a:chExt cy="0" cx="0"/>
        </a:xfrm>
      </p:grpSpPr>
      <p:sp>
        <p:nvSpPr>
          <p:cNvPr id="366" name="Shape 366"/>
          <p:cNvSpPr txBox="1"/>
          <p:nvPr/>
        </p:nvSpPr>
        <p:spPr>
          <a:xfrm>
            <a:off y="260646" x="0"/>
            <a:ext cy="584774" cx="91440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Times New Roman"/>
              <a:buNone/>
            </a:pPr>
            <a:r>
              <a:rPr strike="noStrike" u="sng" b="0" cap="none" baseline="0" sz="3200" lang="en-GB" i="0">
                <a:solidFill>
                  <a:schemeClr val="dk1"/>
                </a:solidFill>
                <a:latin typeface="Times New Roman"/>
                <a:ea typeface="Times New Roman"/>
                <a:cs typeface="Times New Roman"/>
                <a:sym typeface="Times New Roman"/>
              </a:rPr>
              <a:t>Ocean acidification</a:t>
            </a:r>
          </a:p>
        </p:txBody>
      </p:sp>
      <p:sp>
        <p:nvSpPr>
          <p:cNvPr id="367" name="Shape 367"/>
          <p:cNvSpPr txBox="1"/>
          <p:nvPr/>
        </p:nvSpPr>
        <p:spPr>
          <a:xfrm>
            <a:off y="0" x="8686800"/>
            <a:ext cy="461664" cx="4572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Times New Roman"/>
              <a:buNone/>
            </a:pPr>
            <a:r>
              <a:rPr strike="noStrike" u="none" b="0" cap="none" baseline="0" sz="2400" lang="en-GB" i="0">
                <a:solidFill>
                  <a:schemeClr val="dk1"/>
                </a:solidFill>
                <a:latin typeface="Times New Roman"/>
                <a:ea typeface="Times New Roman"/>
                <a:cs typeface="Times New Roman"/>
                <a:sym typeface="Times New Roman"/>
              </a:rPr>
              <a:t>7</a:t>
            </a:r>
          </a:p>
        </p:txBody>
      </p:sp>
      <p:sp>
        <p:nvSpPr>
          <p:cNvPr id="368" name="Shape 368"/>
          <p:cNvSpPr txBox="1"/>
          <p:nvPr/>
        </p:nvSpPr>
        <p:spPr>
          <a:xfrm>
            <a:off y="1752600" x="685800"/>
            <a:ext cy="1600198"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640"/>
              </a:spcBef>
              <a:spcAft>
                <a:spcPts val="0"/>
              </a:spcAft>
              <a:buClr>
                <a:schemeClr val="dk1"/>
              </a:buClr>
              <a:buSzPct val="98958"/>
              <a:buFont typeface="Arial"/>
              <a:buChar char="•"/>
            </a:pPr>
            <a:r>
              <a:rPr strike="noStrike" u="none" b="0" cap="none" baseline="0" sz="3200" lang="en-GB" i="0">
                <a:solidFill>
                  <a:schemeClr val="dk1"/>
                </a:solidFill>
                <a:latin typeface="Times New Roman"/>
                <a:ea typeface="Times New Roman"/>
                <a:cs typeface="Times New Roman"/>
                <a:sym typeface="Times New Roman"/>
              </a:rPr>
              <a:t>The pH of seawater has decreased by 0.1 since the industrial revolution</a:t>
            </a:r>
          </a:p>
          <a:p>
            <a:pPr algn="l" rtl="0" lvl="0" marR="0" indent="-342900" marL="342900">
              <a:lnSpc>
                <a:spcPct val="100000"/>
              </a:lnSpc>
              <a:spcBef>
                <a:spcPts val="640"/>
              </a:spcBef>
              <a:spcAft>
                <a:spcPts val="0"/>
              </a:spcAft>
              <a:buClr>
                <a:schemeClr val="dk1"/>
              </a:buClr>
              <a:buSzPct val="98958"/>
              <a:buFont typeface="Arial"/>
              <a:buChar char="•"/>
            </a:pPr>
            <a:r>
              <a:rPr strike="noStrike" u="none" b="0" cap="none" baseline="0" sz="3200" lang="en-GB" i="0">
                <a:solidFill>
                  <a:schemeClr val="dk1"/>
                </a:solidFill>
                <a:latin typeface="Times New Roman"/>
                <a:ea typeface="Times New Roman"/>
                <a:cs typeface="Times New Roman"/>
                <a:sym typeface="Times New Roman"/>
              </a:rPr>
              <a:t>This means 26% increase in hydrogen ions (H</a:t>
            </a:r>
            <a:r>
              <a:rPr strike="noStrike" u="none" b="0" cap="none" baseline="30000" sz="3200" lang="en-GB" i="0">
                <a:solidFill>
                  <a:schemeClr val="dk1"/>
                </a:solidFill>
                <a:latin typeface="Times New Roman"/>
                <a:ea typeface="Times New Roman"/>
                <a:cs typeface="Times New Roman"/>
                <a:sym typeface="Times New Roman"/>
              </a:rPr>
              <a:t>+</a:t>
            </a:r>
            <a:r>
              <a:rPr strike="noStrike" u="none" b="0" cap="none" baseline="0" sz="3200" lang="en-GB" i="0">
                <a:solidFill>
                  <a:schemeClr val="dk1"/>
                </a:solidFill>
                <a:latin typeface="Times New Roman"/>
                <a:ea typeface="Times New Roman"/>
                <a:cs typeface="Times New Roman"/>
                <a:sym typeface="Times New Roman"/>
              </a:rPr>
              <a:t>) (logarithmic scale)</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2" name="Shape 372"/>
        <p:cNvGrpSpPr/>
        <p:nvPr/>
      </p:nvGrpSpPr>
      <p:grpSpPr>
        <a:xfrm>
          <a:off y="0" x="0"/>
          <a:ext cy="0" cx="0"/>
          <a:chOff y="0" x="0"/>
          <a:chExt cy="0" cx="0"/>
        </a:xfrm>
      </p:grpSpPr>
      <p:sp>
        <p:nvSpPr>
          <p:cNvPr id="373" name="Shape 373"/>
          <p:cNvSpPr txBox="1"/>
          <p:nvPr/>
        </p:nvSpPr>
        <p:spPr>
          <a:xfrm>
            <a:off y="260646" x="323528"/>
            <a:ext cy="523219" cx="8424935"/>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Times New Roman"/>
              <a:buNone/>
            </a:pPr>
            <a:r>
              <a:rPr strike="noStrike" u="none" b="0" cap="none" baseline="0" sz="2800" lang="en-GB" i="0">
                <a:solidFill>
                  <a:schemeClr val="dk1"/>
                </a:solidFill>
                <a:latin typeface="Times New Roman"/>
                <a:ea typeface="Times New Roman"/>
                <a:cs typeface="Times New Roman"/>
                <a:sym typeface="Times New Roman"/>
              </a:rPr>
              <a:t>How do we know - the Argo system</a:t>
            </a:r>
          </a:p>
        </p:txBody>
      </p:sp>
      <p:sp>
        <p:nvSpPr>
          <p:cNvPr id="374" name="Shape 374"/>
          <p:cNvSpPr/>
          <p:nvPr/>
        </p:nvSpPr>
        <p:spPr>
          <a:xfrm>
            <a:off y="990600" x="4800600"/>
            <a:ext cy="4952998" cx="4098087"/>
          </a:xfrm>
          <a:prstGeom prst="rect">
            <a:avLst/>
          </a:prstGeom>
          <a:blipFill>
            <a:blip r:embed="rId3"/>
            <a:stretch>
              <a:fillRect/>
            </a:stretch>
          </a:blipFill>
        </p:spPr>
      </p:sp>
      <p:sp>
        <p:nvSpPr>
          <p:cNvPr id="375" name="Shape 375"/>
          <p:cNvSpPr txBox="1"/>
          <p:nvPr/>
        </p:nvSpPr>
        <p:spPr>
          <a:xfrm>
            <a:off y="0" x="8686800"/>
            <a:ext cy="461664" cx="4572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Times New Roman"/>
              <a:buNone/>
            </a:pPr>
            <a:r>
              <a:rPr strike="noStrike" u="none" b="0" cap="none" baseline="0" sz="2400" lang="en-GB" i="0">
                <a:solidFill>
                  <a:schemeClr val="dk1"/>
                </a:solidFill>
                <a:latin typeface="Times New Roman"/>
                <a:ea typeface="Times New Roman"/>
                <a:cs typeface="Times New Roman"/>
                <a:sym typeface="Times New Roman"/>
              </a:rPr>
              <a:t>8</a:t>
            </a:r>
          </a:p>
        </p:txBody>
      </p:sp>
      <p:sp>
        <p:nvSpPr>
          <p:cNvPr id="376" name="Shape 376"/>
          <p:cNvSpPr txBox="1"/>
          <p:nvPr/>
        </p:nvSpPr>
        <p:spPr>
          <a:xfrm>
            <a:off y="914400" x="152400"/>
            <a:ext cy="4114800" cx="4419599"/>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480"/>
              </a:spcBef>
              <a:spcAft>
                <a:spcPts val="0"/>
              </a:spcAft>
              <a:buClr>
                <a:schemeClr val="dk1"/>
              </a:buClr>
              <a:buSzPct val="100694"/>
              <a:buFont typeface="Arial"/>
              <a:buChar char="•"/>
            </a:pPr>
            <a:r>
              <a:rPr strike="noStrike" u="none" b="0" cap="none" baseline="0" sz="2400" lang="en-GB" i="0">
                <a:solidFill>
                  <a:schemeClr val="dk1"/>
                </a:solidFill>
                <a:latin typeface="Times New Roman"/>
                <a:ea typeface="Times New Roman"/>
                <a:cs typeface="Times New Roman"/>
                <a:sym typeface="Times New Roman"/>
              </a:rPr>
              <a:t>Over 3000 robotic buoys</a:t>
            </a:r>
          </a:p>
          <a:p>
            <a:pPr algn="l" rtl="0" lvl="0" marR="0" indent="-342900" marL="342900">
              <a:lnSpc>
                <a:spcPct val="100000"/>
              </a:lnSpc>
              <a:spcBef>
                <a:spcPts val="480"/>
              </a:spcBef>
              <a:spcAft>
                <a:spcPts val="0"/>
              </a:spcAft>
              <a:buClr>
                <a:schemeClr val="dk1"/>
              </a:buClr>
              <a:buSzPct val="100694"/>
              <a:buFont typeface="Arial"/>
              <a:buChar char="•"/>
            </a:pPr>
            <a:r>
              <a:rPr strike="noStrike" u="none" b="0" cap="none" baseline="0" sz="2400" lang="en-GB" i="0">
                <a:solidFill>
                  <a:schemeClr val="dk1"/>
                </a:solidFill>
                <a:latin typeface="Times New Roman"/>
                <a:ea typeface="Times New Roman"/>
                <a:cs typeface="Times New Roman"/>
                <a:sym typeface="Times New Roman"/>
              </a:rPr>
              <a:t>Measure conductivity (salinity) and temperature of the top 2000 m every 10 days</a:t>
            </a:r>
          </a:p>
          <a:p>
            <a:pPr algn="l" rtl="0" lvl="0" marR="0" indent="-342900" marL="342900">
              <a:lnSpc>
                <a:spcPct val="100000"/>
              </a:lnSpc>
              <a:spcBef>
                <a:spcPts val="480"/>
              </a:spcBef>
              <a:spcAft>
                <a:spcPts val="0"/>
              </a:spcAft>
              <a:buClr>
                <a:schemeClr val="dk1"/>
              </a:buClr>
              <a:buSzPct val="100694"/>
              <a:buFont typeface="Arial"/>
              <a:buChar char="•"/>
            </a:pPr>
            <a:r>
              <a:rPr strike="noStrike" u="none" b="0" cap="none" baseline="0" sz="2400" lang="en-GB" i="0">
                <a:solidFill>
                  <a:schemeClr val="dk1"/>
                </a:solidFill>
                <a:latin typeface="Times New Roman"/>
                <a:ea typeface="Times New Roman"/>
                <a:cs typeface="Times New Roman"/>
                <a:sym typeface="Times New Roman"/>
              </a:rPr>
              <a:t>Paired with satellites (Jason)</a:t>
            </a:r>
          </a:p>
          <a:p>
            <a:pPr algn="l" rtl="0" lvl="0" marR="0" indent="-342900" marL="342900">
              <a:lnSpc>
                <a:spcPct val="100000"/>
              </a:lnSpc>
              <a:spcBef>
                <a:spcPts val="480"/>
              </a:spcBef>
              <a:spcAft>
                <a:spcPts val="0"/>
              </a:spcAft>
              <a:buClr>
                <a:schemeClr val="dk1"/>
              </a:buClr>
              <a:buSzPct val="100694"/>
              <a:buFont typeface="Arial"/>
              <a:buChar char="•"/>
            </a:pPr>
            <a:r>
              <a:rPr strike="noStrike" u="none" b="0" cap="none" baseline="0" sz="2400" lang="en-GB" i="0">
                <a:solidFill>
                  <a:schemeClr val="dk1"/>
                </a:solidFill>
                <a:latin typeface="Times New Roman"/>
                <a:ea typeface="Times New Roman"/>
                <a:cs typeface="Times New Roman"/>
                <a:sym typeface="Times New Roman"/>
              </a:rPr>
              <a:t>This is now the best source of information on the world’s oceans, but it </a:t>
            </a:r>
            <a:r>
              <a:rPr strike="noStrike" u="none" b="1" cap="none" baseline="0" sz="2400" lang="en-GB" i="0">
                <a:solidFill>
                  <a:schemeClr val="dk1"/>
                </a:solidFill>
                <a:latin typeface="Times New Roman"/>
                <a:ea typeface="Times New Roman"/>
                <a:cs typeface="Times New Roman"/>
                <a:sym typeface="Times New Roman"/>
              </a:rPr>
              <a:t>was not fully in place in 2007</a:t>
            </a:r>
            <a:r>
              <a:rPr strike="noStrike" u="none" b="0" cap="none" baseline="0" sz="2400" lang="en-GB" i="0">
                <a:solidFill>
                  <a:schemeClr val="dk1"/>
                </a:solidFill>
                <a:latin typeface="Times New Roman"/>
                <a:ea typeface="Times New Roman"/>
                <a:cs typeface="Times New Roman"/>
                <a:sym typeface="Times New Roman"/>
              </a:rPr>
              <a:t> (when AR4 was written)</a:t>
            </a:r>
          </a:p>
          <a:p>
            <a:r>
              <a:t/>
            </a:r>
          </a:p>
          <a:p>
            <a:pPr algn="l" rtl="0" lvl="0" marR="0" indent="0" marL="0">
              <a:lnSpc>
                <a:spcPct val="100000"/>
              </a:lnSpc>
              <a:spcBef>
                <a:spcPts val="0"/>
              </a:spcBef>
              <a:spcAft>
                <a:spcPts val="0"/>
              </a:spcAft>
              <a:buClr>
                <a:schemeClr val="dk1"/>
              </a:buClr>
              <a:buSzPct val="25000"/>
              <a:buFont typeface="Times New Roman"/>
              <a:buNone/>
            </a:pPr>
            <a:r>
              <a:rPr strike="noStrike" u="none" b="0" cap="none" baseline="0" sz="1600" lang="en-GB" i="0">
                <a:solidFill>
                  <a:schemeClr val="dk1"/>
                </a:solidFill>
                <a:latin typeface="Times New Roman"/>
                <a:ea typeface="Times New Roman"/>
                <a:cs typeface="Times New Roman"/>
                <a:sym typeface="Times New Roman"/>
              </a:rPr>
              <a:t>Diagram contrasts Argo data with all previous ocean observations since 2001.</a:t>
            </a:r>
          </a:p>
          <a:p>
            <a:r>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0" name="Shape 380"/>
        <p:cNvGrpSpPr/>
        <p:nvPr/>
      </p:nvGrpSpPr>
      <p:grpSpPr>
        <a:xfrm>
          <a:off y="0" x="0"/>
          <a:ext cy="0" cx="0"/>
          <a:chOff y="0" x="0"/>
          <a:chExt cy="0" cx="0"/>
        </a:xfrm>
      </p:grpSpPr>
      <p:sp>
        <p:nvSpPr>
          <p:cNvPr id="381" name="Shape 381"/>
          <p:cNvSpPr/>
          <p:nvPr/>
        </p:nvSpPr>
        <p:spPr>
          <a:xfrm>
            <a:off y="914400" x="1524000"/>
            <a:ext cy="3948031" cx="5780253"/>
          </a:xfrm>
          <a:prstGeom prst="rect">
            <a:avLst/>
          </a:prstGeom>
          <a:blipFill>
            <a:blip r:embed="rId3"/>
            <a:stretch>
              <a:fillRect/>
            </a:stretch>
          </a:blipFill>
        </p:spPr>
      </p:sp>
      <p:sp>
        <p:nvSpPr>
          <p:cNvPr id="382" name="Shape 382"/>
          <p:cNvSpPr txBox="1"/>
          <p:nvPr/>
        </p:nvSpPr>
        <p:spPr>
          <a:xfrm>
            <a:off y="0" x="8686800"/>
            <a:ext cy="461664" cx="4572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00"/>
              </a:buClr>
              <a:buSzPct val="25000"/>
              <a:buFont typeface="Times New Roman"/>
              <a:buNone/>
            </a:pPr>
            <a:r>
              <a:rPr strike="noStrike" u="none" b="0" cap="none" baseline="0" sz="2400" lang="en-GB" i="0">
                <a:solidFill>
                  <a:srgbClr val="000000"/>
                </a:solidFill>
                <a:latin typeface="Times New Roman"/>
                <a:ea typeface="Times New Roman"/>
                <a:cs typeface="Times New Roman"/>
                <a:sym typeface="Times New Roman"/>
              </a:rPr>
              <a:t>9</a:t>
            </a:r>
          </a:p>
        </p:txBody>
      </p:sp>
      <p:sp>
        <p:nvSpPr>
          <p:cNvPr id="383" name="Shape 383"/>
          <p:cNvSpPr txBox="1"/>
          <p:nvPr/>
        </p:nvSpPr>
        <p:spPr>
          <a:xfrm>
            <a:off y="260646" x="323528"/>
            <a:ext cy="523219" cx="8424935"/>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chemeClr val="dk1"/>
              </a:buClr>
              <a:buSzPct val="25000"/>
              <a:buFont typeface="Times New Roman"/>
              <a:buNone/>
            </a:pPr>
            <a:r>
              <a:rPr strike="noStrike" u="none" b="0" cap="none" baseline="0" sz="2800" lang="en-GB" i="0">
                <a:solidFill>
                  <a:schemeClr val="dk1"/>
                </a:solidFill>
                <a:latin typeface="Times New Roman"/>
                <a:ea typeface="Times New Roman"/>
                <a:cs typeface="Times New Roman"/>
                <a:sym typeface="Times New Roman"/>
              </a:rPr>
              <a:t>How do we know - the Argo system</a:t>
            </a:r>
          </a:p>
        </p:txBody>
      </p:sp>
      <p:sp>
        <p:nvSpPr>
          <p:cNvPr id="384" name="Shape 384"/>
          <p:cNvSpPr txBox="1"/>
          <p:nvPr/>
        </p:nvSpPr>
        <p:spPr>
          <a:xfrm>
            <a:off y="5029200" x="585216"/>
            <a:ext cy="1524000" cx="8163247"/>
          </a:xfrm>
          <a:prstGeom prst="rect">
            <a:avLst/>
          </a:prstGeom>
          <a:noFill/>
          <a:ln>
            <a:noFill/>
          </a:ln>
        </p:spPr>
        <p:txBody>
          <a:bodyPr bIns="45700" rIns="91425" lIns="91425" tIns="45700" anchor="t" anchorCtr="0">
            <a:noAutofit/>
          </a:bodyPr>
          <a:lstStyle/>
          <a:p>
            <a:pPr algn="ctr" rtl="0" lvl="0" marR="0" indent="-342900" marL="342900">
              <a:lnSpc>
                <a:spcPct val="100000"/>
              </a:lnSpc>
              <a:spcBef>
                <a:spcPts val="480"/>
              </a:spcBef>
              <a:spcAft>
                <a:spcPts val="0"/>
              </a:spcAft>
              <a:buClr>
                <a:schemeClr val="dk1"/>
              </a:buClr>
              <a:buSzPct val="25000"/>
              <a:buFont typeface="Times New Roman"/>
              <a:buNone/>
            </a:pPr>
            <a:r>
              <a:rPr strike="noStrike" u="none" b="0" cap="none" baseline="0" sz="2400" lang="en-GB" i="0">
                <a:solidFill>
                  <a:schemeClr val="dk1"/>
                </a:solidFill>
                <a:latin typeface="Times New Roman"/>
                <a:ea typeface="Times New Roman"/>
                <a:cs typeface="Times New Roman"/>
                <a:sym typeface="Times New Roman"/>
              </a:rPr>
              <a:t>Argo buoys operate in all seasons and all latitudes, eliminating the seasonal bias present in earlier observations</a:t>
            </a:r>
          </a:p>
          <a:p>
            <a:r>
              <a:t/>
            </a:r>
          </a:p>
          <a:p>
            <a:pPr algn="ctr" rtl="0" lvl="0" marR="0" indent="-342900" marL="342900">
              <a:lnSpc>
                <a:spcPct val="100000"/>
              </a:lnSpc>
              <a:spcBef>
                <a:spcPts val="360"/>
              </a:spcBef>
              <a:spcAft>
                <a:spcPts val="0"/>
              </a:spcAft>
              <a:buClr>
                <a:schemeClr val="dk1"/>
              </a:buClr>
              <a:buSzPct val="25000"/>
              <a:buFont typeface="Times New Roman"/>
              <a:buNone/>
            </a:pPr>
            <a:r>
              <a:rPr strike="noStrike" u="none" b="0" cap="none" baseline="0" sz="1800" lang="en-GB" i="0">
                <a:solidFill>
                  <a:schemeClr val="dk1"/>
                </a:solidFill>
                <a:latin typeface="Times New Roman"/>
                <a:ea typeface="Times New Roman"/>
                <a:cs typeface="Times New Roman"/>
                <a:sym typeface="Times New Roman"/>
              </a:rPr>
              <a:t>The diagram contrasts Argo observations per month with all previous observations south of 30°S latitude</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8" name="Shape 388"/>
        <p:cNvGrpSpPr/>
        <p:nvPr/>
      </p:nvGrpSpPr>
      <p:grpSpPr>
        <a:xfrm>
          <a:off y="0" x="0"/>
          <a:ext cy="0" cx="0"/>
          <a:chOff y="0" x="0"/>
          <a:chExt cy="0" cx="0"/>
        </a:xfrm>
      </p:grpSpPr>
      <p:sp>
        <p:nvSpPr>
          <p:cNvPr id="389" name="Shape 389"/>
          <p:cNvSpPr txBox="1"/>
          <p:nvPr/>
        </p:nvSpPr>
        <p:spPr>
          <a:xfrm>
            <a:off y="6616700" x="958850"/>
            <a:ext cy="238124" cx="8189912"/>
          </a:xfrm>
          <a:prstGeom prst="rect">
            <a:avLst/>
          </a:prstGeom>
          <a:solidFill>
            <a:srgbClr val="CCFFFF"/>
          </a:solidFill>
          <a:ln>
            <a:noFill/>
          </a:ln>
        </p:spPr>
        <p:txBody>
          <a:bodyPr bIns="45700" rIns="91425" lIns="91425" tIns="45700" anchor="t" anchorCtr="0">
            <a:noAutofit/>
          </a:bodyPr>
          <a:lstStyle/>
          <a:p/>
        </p:txBody>
      </p:sp>
      <p:sp>
        <p:nvSpPr>
          <p:cNvPr id="390" name="Shape 390"/>
          <p:cNvSpPr txBox="1"/>
          <p:nvPr>
            <p:ph idx="1" type="subTitle"/>
          </p:nvPr>
        </p:nvSpPr>
        <p:spPr>
          <a:xfrm>
            <a:off y="3048000" x="957262"/>
            <a:ext cy="3570286" cx="8189912"/>
          </a:xfrm>
          <a:prstGeom prst="rect">
            <a:avLst/>
          </a:prstGeom>
          <a:solidFill>
            <a:srgbClr val="FFFFFF"/>
          </a:solidFill>
          <a:ln>
            <a:noFill/>
          </a:ln>
        </p:spPr>
        <p:txBody>
          <a:bodyPr bIns="45700" rIns="91425" lIns="91425" tIns="45700" anchor="t" anchorCtr="0">
            <a:noAutofit/>
          </a:bodyPr>
          <a:lstStyle/>
          <a:p>
            <a:pPr algn="l" rtl="0" lvl="0" marR="0" indent="-273050" marL="342900">
              <a:spcBef>
                <a:spcPts val="360"/>
              </a:spcBef>
              <a:spcAft>
                <a:spcPts val="0"/>
              </a:spcAft>
              <a:buClr>
                <a:schemeClr val="dk1"/>
              </a:buClr>
              <a:buSzPct val="61111"/>
              <a:buFont typeface="Verdana"/>
              <a:buNone/>
            </a:pPr>
            <a:r>
              <a:rPr strike="noStrike" u="none" b="0" cap="none" baseline="0" sz="1800" lang="en-GB" i="0">
                <a:solidFill>
                  <a:schemeClr val="dk1"/>
                </a:solidFill>
                <a:latin typeface="Verdana"/>
                <a:ea typeface="Verdana"/>
                <a:cs typeface="Verdana"/>
                <a:sym typeface="Verdana"/>
              </a:rPr>
              <a:t>
</a:t>
            </a:r>
          </a:p>
          <a:p>
            <a:pPr algn="ctr" rtl="0" lvl="0" marR="0" indent="0" marL="0">
              <a:spcBef>
                <a:spcPts val="360"/>
              </a:spcBef>
              <a:spcAft>
                <a:spcPts val="0"/>
              </a:spcAft>
              <a:buClr>
                <a:schemeClr val="dk1"/>
              </a:buClr>
              <a:buSzPct val="25000"/>
              <a:buFont typeface="Verdana"/>
              <a:buNone/>
            </a:pPr>
            <a:r>
              <a:rPr strike="noStrike" u="none" b="1" cap="none" baseline="0" sz="1800" lang="en-GB" i="1">
                <a:solidFill>
                  <a:schemeClr val="dk1"/>
                </a:solidFill>
                <a:latin typeface="Verdana"/>
                <a:ea typeface="Verdana"/>
                <a:cs typeface="Verdana"/>
                <a:sym typeface="Verdana"/>
              </a:rPr>
              <a:t>Remarks by Graham Cogley</a:t>
            </a:r>
            <a:br>
              <a:rPr strike="noStrike" u="none" b="1" cap="none" baseline="0" sz="1800" lang="en-GB" i="1">
                <a:solidFill>
                  <a:schemeClr val="dk1"/>
                </a:solidFill>
                <a:latin typeface="Verdana"/>
                <a:ea typeface="Verdana"/>
                <a:cs typeface="Verdana"/>
                <a:sym typeface="Verdana"/>
              </a:rPr>
            </a:br>
            <a:r>
              <a:rPr strike="noStrike" u="none" b="1" cap="none" baseline="0" sz="1800" lang="en-GB" i="1">
                <a:solidFill>
                  <a:schemeClr val="dk1"/>
                </a:solidFill>
                <a:latin typeface="Verdana"/>
                <a:ea typeface="Verdana"/>
                <a:cs typeface="Verdana"/>
                <a:sym typeface="Verdana"/>
              </a:rPr>
              <a:t>27 September 2013</a:t>
            </a:r>
          </a:p>
          <a:p>
            <a:r>
              <a:t/>
            </a:r>
          </a:p>
          <a:p>
            <a:pPr algn="ctr" rtl="0" lvl="0" marR="0" indent="0" marL="0">
              <a:spcBef>
                <a:spcPts val="360"/>
              </a:spcBef>
              <a:spcAft>
                <a:spcPts val="0"/>
              </a:spcAft>
              <a:buClr>
                <a:schemeClr val="dk1"/>
              </a:buClr>
              <a:buSzPct val="25000"/>
              <a:buFont typeface="Verdana"/>
              <a:buNone/>
            </a:pPr>
            <a:r>
              <a:rPr strike="noStrike" u="none" b="1" cap="none" baseline="0" sz="1800" lang="en-GB" i="1">
                <a:solidFill>
                  <a:schemeClr val="dk1"/>
                </a:solidFill>
                <a:latin typeface="Verdana"/>
                <a:ea typeface="Verdana"/>
                <a:cs typeface="Verdana"/>
                <a:sym typeface="Verdana"/>
              </a:rPr>
              <a:t>J. Graham Cogley, Geography, Trent University, Peterborough, Canada</a:t>
            </a:r>
          </a:p>
          <a:p>
            <a:pPr algn="ctr" rtl="0" lvl="0" marR="0" indent="0" marL="0">
              <a:spcBef>
                <a:spcPts val="360"/>
              </a:spcBef>
              <a:spcAft>
                <a:spcPts val="0"/>
              </a:spcAft>
              <a:buClr>
                <a:srgbClr val="00B0F0"/>
              </a:buClr>
              <a:buSzPct val="25000"/>
              <a:buFont typeface="Verdana"/>
              <a:buNone/>
            </a:pPr>
            <a:r>
              <a:rPr strike="noStrike" u="none" b="1" cap="none" baseline="0" sz="1800" lang="en-GB" i="1">
                <a:solidFill>
                  <a:srgbClr val="00B0F0"/>
                </a:solidFill>
                <a:latin typeface="Verdana"/>
                <a:ea typeface="Verdana"/>
                <a:cs typeface="Verdana"/>
                <a:sym typeface="Verdana"/>
              </a:rPr>
              <a:t>705-742-0317</a:t>
            </a:r>
          </a:p>
          <a:p>
            <a:pPr algn="ctr" rtl="0" lvl="0" marR="0" indent="0" marL="0">
              <a:spcBef>
                <a:spcPts val="360"/>
              </a:spcBef>
              <a:spcAft>
                <a:spcPts val="0"/>
              </a:spcAft>
              <a:buClr>
                <a:srgbClr val="00B0F0"/>
              </a:buClr>
              <a:buSzPct val="25000"/>
              <a:buFont typeface="Verdana"/>
              <a:buNone/>
            </a:pPr>
            <a:r>
              <a:rPr strike="noStrike" u="none" b="1" cap="none" baseline="0" sz="1800" lang="en-GB" i="1">
                <a:solidFill>
                  <a:srgbClr val="00B0F0"/>
                </a:solidFill>
                <a:latin typeface="Verdana"/>
                <a:ea typeface="Verdana"/>
                <a:cs typeface="Verdana"/>
                <a:sym typeface="Verdana"/>
              </a:rPr>
              <a:t>gcogley@trentu.ca</a:t>
            </a:r>
          </a:p>
          <a:p>
            <a:pPr algn="ctr" rtl="0" lvl="0" marR="0" indent="0" marL="0">
              <a:spcBef>
                <a:spcPts val="400"/>
              </a:spcBef>
              <a:spcAft>
                <a:spcPts val="0"/>
              </a:spcAft>
              <a:buClr>
                <a:srgbClr val="00B0F0"/>
              </a:buClr>
              <a:buSzPct val="25000"/>
              <a:buFont typeface="Verdana"/>
              <a:buNone/>
            </a:pPr>
            <a:r>
              <a:rPr strike="noStrike" u="none" b="1" cap="none" baseline="0" sz="1800" lang="en-GB" i="1">
                <a:solidFill>
                  <a:srgbClr val="00B0F0"/>
                </a:solidFill>
                <a:latin typeface="Verdana"/>
                <a:ea typeface="Verdana"/>
                <a:cs typeface="Verdana"/>
                <a:sym typeface="Verdana"/>
              </a:rPr>
              <a:t>  www.trentu.ca/geography/glaciology</a:t>
            </a:r>
            <a:r>
              <a:rPr strike="noStrike" u="none" b="1" cap="none" baseline="0" sz="2000" lang="en-GB" i="1">
                <a:solidFill>
                  <a:srgbClr val="00B0F0"/>
                </a:solidFill>
                <a:latin typeface="Verdana"/>
                <a:ea typeface="Verdana"/>
                <a:cs typeface="Verdana"/>
                <a:sym typeface="Verdana"/>
              </a:rPr>
              <a:t> </a:t>
            </a:r>
          </a:p>
          <a:p>
            <a:r>
              <a:t/>
            </a:r>
          </a:p>
        </p:txBody>
      </p:sp>
      <p:sp>
        <p:nvSpPr>
          <p:cNvPr id="391" name="Shape 391"/>
          <p:cNvSpPr txBox="1"/>
          <p:nvPr>
            <p:ph type="ctrTitle"/>
          </p:nvPr>
        </p:nvSpPr>
        <p:spPr>
          <a:xfrm>
            <a:off y="484187" x="958850"/>
            <a:ext cy="2563812" cx="8189912"/>
          </a:xfrm>
          <a:prstGeom prst="rect">
            <a:avLst/>
          </a:prstGeom>
          <a:solidFill>
            <a:srgbClr val="FFFFFF"/>
          </a:solidFill>
          <a:ln>
            <a:noFill/>
          </a:ln>
        </p:spPr>
        <p:txBody>
          <a:bodyPr bIns="45700" rIns="91425" lIns="91425" tIns="45700" anchor="t" anchorCtr="0">
            <a:noAutofit/>
          </a:bodyPr>
          <a:lstStyle/>
          <a:p>
            <a:pPr algn="ctr" rtl="0" lvl="0" marR="0" indent="0" marL="0">
              <a:spcBef>
                <a:spcPts val="0"/>
              </a:spcBef>
              <a:spcAft>
                <a:spcPts val="0"/>
              </a:spcAft>
              <a:buClr>
                <a:schemeClr val="dk2"/>
              </a:buClr>
              <a:buSzPct val="25000"/>
              <a:buFont typeface="Verdana"/>
              <a:buNone/>
            </a:pPr>
            <a:r>
              <a:rPr strike="noStrike" u="none" b="1" cap="none" baseline="0" sz="2000" lang="en-GB" i="0">
                <a:solidFill>
                  <a:schemeClr val="dk2"/>
                </a:solidFill>
                <a:latin typeface="Verdana"/>
                <a:ea typeface="Verdana"/>
                <a:cs typeface="Verdana"/>
                <a:sym typeface="Verdana"/>
              </a:rPr>
              <a:t>Contribution of Working Group I to the Fifth Assessment Report of the Intergovernmental Panel on Climate Change</a:t>
            </a:r>
            <a:r>
              <a:rPr strike="noStrike" u="none" b="1" cap="none" baseline="0" sz="2000" lang="en-GB" i="1">
                <a:solidFill>
                  <a:schemeClr val="dk2"/>
                </a:solidFill>
                <a:latin typeface="Verdana"/>
                <a:ea typeface="Verdana"/>
                <a:cs typeface="Verdana"/>
                <a:sym typeface="Verdana"/>
              </a:rPr>
              <a:t>Climate Change 2013: The Physical Science Basis</a:t>
            </a:r>
            <a:r>
              <a:rPr strike="noStrike" u="none" b="1" cap="none" baseline="0" sz="2000" lang="en-GB" i="0">
                <a:solidFill>
                  <a:schemeClr val="dk2"/>
                </a:solidFill>
                <a:latin typeface="Verdana"/>
                <a:ea typeface="Verdana"/>
                <a:cs typeface="Verdana"/>
                <a:sym typeface="Verdana"/>
              </a:rPr>
              <a:t>(IPCC AR5 WGI)</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y="0" x="0"/>
          <a:ext cy="0" cx="0"/>
          <a:chOff y="0" x="0"/>
          <a:chExt cy="0" cx="0"/>
        </a:xfrm>
      </p:grpSpPr>
      <p:sp>
        <p:nvSpPr>
          <p:cNvPr id="257" name="Shape 257"/>
          <p:cNvSpPr txBox="1"/>
          <p:nvPr>
            <p:ph type="title"/>
          </p:nvPr>
        </p:nvSpPr>
        <p:spPr>
          <a:xfrm>
            <a:off y="1005525" x="315300"/>
            <a:ext cy="1521600" cx="8229600"/>
          </a:xfrm>
          <a:prstGeom prst="rect">
            <a:avLst/>
          </a:prstGeom>
        </p:spPr>
        <p:txBody>
          <a:bodyPr bIns="91425" rIns="91425" lIns="91425" tIns="91425" anchor="t" anchorCtr="0">
            <a:noAutofit/>
          </a:bodyPr>
          <a:lstStyle/>
          <a:p>
            <a:pPr algn="ctr" rtl="0" lvl="0">
              <a:lnSpc>
                <a:spcPct val="115000"/>
              </a:lnSpc>
              <a:buNone/>
            </a:pPr>
            <a:r>
              <a:rPr sz="2400" lang="en-GB">
                <a:solidFill>
                  <a:srgbClr val="000000"/>
                </a:solidFill>
              </a:rPr>
              <a:t>Webinar on the IPCC Fifth Assessment Report - Working Group I: The Physical Science Basis of Climate Change</a:t>
            </a:r>
          </a:p>
        </p:txBody>
      </p:sp>
      <p:sp>
        <p:nvSpPr>
          <p:cNvPr id="258" name="Shape 258"/>
          <p:cNvSpPr txBox="1"/>
          <p:nvPr>
            <p:ph idx="1" type="body"/>
          </p:nvPr>
        </p:nvSpPr>
        <p:spPr>
          <a:xfrm>
            <a:off y="2527125" x="315300"/>
            <a:ext cy="718199" cx="8229600"/>
          </a:xfrm>
          <a:prstGeom prst="rect">
            <a:avLst/>
          </a:prstGeom>
        </p:spPr>
        <p:txBody>
          <a:bodyPr bIns="91425" rIns="91425" lIns="91425" tIns="91425" anchor="t" anchorCtr="0">
            <a:noAutofit/>
          </a:bodyPr>
          <a:lstStyle/>
          <a:p>
            <a:pPr algn="ctr">
              <a:buNone/>
            </a:pPr>
            <a:r>
              <a:rPr b="1" sz="2400" lang="en-GB">
                <a:solidFill>
                  <a:srgbClr val="980000"/>
                </a:solidFill>
              </a:rPr>
              <a:t>Friday, September 27, 2013 at 1 PM ET</a:t>
            </a:r>
          </a:p>
        </p:txBody>
      </p:sp>
      <p:sp>
        <p:nvSpPr>
          <p:cNvPr id="259" name="Shape 259"/>
          <p:cNvSpPr/>
          <p:nvPr/>
        </p:nvSpPr>
        <p:spPr>
          <a:xfrm>
            <a:off y="4816475" x="1144410"/>
            <a:ext cy="1636400" cx="6855190"/>
          </a:xfrm>
          <a:prstGeom prst="rect">
            <a:avLst/>
          </a:prstGeom>
          <a:blipFill>
            <a:blip r:embed="rId3"/>
            <a:stretch>
              <a:fillRect/>
            </a:stretch>
          </a:blipFill>
        </p:spPr>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7" name="Shape 397"/>
        <p:cNvGrpSpPr/>
        <p:nvPr/>
      </p:nvGrpSpPr>
      <p:grpSpPr>
        <a:xfrm>
          <a:off y="0" x="0"/>
          <a:ext cy="0" cx="0"/>
          <a:chOff y="0" x="0"/>
          <a:chExt cy="0" cx="0"/>
        </a:xfrm>
      </p:grpSpPr>
      <p:sp>
        <p:nvSpPr>
          <p:cNvPr id="398" name="Shape 398"/>
          <p:cNvSpPr txBox="1"/>
          <p:nvPr/>
        </p:nvSpPr>
        <p:spPr>
          <a:xfrm>
            <a:off y="6616700" x="958850"/>
            <a:ext cy="238124" cx="8189912"/>
          </a:xfrm>
          <a:prstGeom prst="rect">
            <a:avLst/>
          </a:prstGeom>
          <a:solidFill>
            <a:srgbClr val="CCFFFF"/>
          </a:solidFill>
          <a:ln>
            <a:noFill/>
          </a:ln>
        </p:spPr>
        <p:txBody>
          <a:bodyPr bIns="45700" rIns="91425" lIns="91425" tIns="45700" anchor="t" anchorCtr="0">
            <a:noAutofit/>
          </a:bodyPr>
          <a:lstStyle/>
          <a:p/>
        </p:txBody>
      </p:sp>
      <p:sp>
        <p:nvSpPr>
          <p:cNvPr id="399" name="Shape 399"/>
          <p:cNvSpPr txBox="1"/>
          <p:nvPr>
            <p:ph type="title"/>
          </p:nvPr>
        </p:nvSpPr>
        <p:spPr>
          <a:xfrm>
            <a:off y="0" x="958850"/>
            <a:ext cy="484187" cx="8189912"/>
          </a:xfrm>
          <a:prstGeom prst="rect">
            <a:avLst/>
          </a:prstGeom>
          <a:solidFill>
            <a:schemeClr val="lt1"/>
          </a:solidFill>
          <a:ln>
            <a:noFill/>
          </a:ln>
        </p:spPr>
        <p:txBody>
          <a:bodyPr bIns="45700" rIns="91425" lIns="91425" tIns="45700" anchor="ctr" anchorCtr="0">
            <a:noAutofit/>
          </a:bodyPr>
          <a:lstStyle/>
          <a:p>
            <a:pPr algn="l" rtl="0" lvl="0" marR="0" indent="0" marL="0">
              <a:spcBef>
                <a:spcPts val="0"/>
              </a:spcBef>
              <a:spcAft>
                <a:spcPts val="0"/>
              </a:spcAft>
              <a:buClr>
                <a:schemeClr val="dk2"/>
              </a:buClr>
              <a:buSzPct val="25000"/>
              <a:buFont typeface="Verdana"/>
              <a:buNone/>
            </a:pPr>
            <a:r>
              <a:rPr strike="noStrike" u="none" b="1" cap="none" baseline="0" sz="2400" lang="en-GB" i="0">
                <a:solidFill>
                  <a:schemeClr val="dk2"/>
                </a:solidFill>
                <a:latin typeface="Verdana"/>
                <a:ea typeface="Verdana"/>
                <a:cs typeface="Verdana"/>
                <a:sym typeface="Verdana"/>
              </a:rPr>
              <a:t>IPCC AR5 and the cryosphere</a:t>
            </a:r>
          </a:p>
        </p:txBody>
      </p:sp>
      <p:sp>
        <p:nvSpPr>
          <p:cNvPr id="400" name="Shape 400"/>
          <p:cNvSpPr txBox="1"/>
          <p:nvPr>
            <p:ph idx="1" type="body"/>
          </p:nvPr>
        </p:nvSpPr>
        <p:spPr>
          <a:xfrm>
            <a:off y="484187" x="958850"/>
            <a:ext cy="6143624" cx="8189912"/>
          </a:xfrm>
          <a:prstGeom prst="rect">
            <a:avLst/>
          </a:prstGeom>
          <a:solidFill>
            <a:srgbClr val="FFFFFF"/>
          </a:solidFill>
          <a:ln>
            <a:noFill/>
          </a:ln>
        </p:spPr>
        <p:txBody>
          <a:bodyPr bIns="45700" rIns="91425" lIns="91425" tIns="45700" anchor="t" anchorCtr="0">
            <a:noAutofit/>
          </a:bodyPr>
          <a:lstStyle/>
          <a:p>
            <a:pPr algn="l" rtl="0" lvl="0" marR="0" indent="-342900" marL="342900">
              <a:spcBef>
                <a:spcPts val="400"/>
              </a:spcBef>
              <a:spcAft>
                <a:spcPts val="0"/>
              </a:spcAft>
              <a:buClr>
                <a:schemeClr val="dk1"/>
              </a:buClr>
              <a:buSzPct val="25000"/>
              <a:buFont typeface="Verdana"/>
              <a:buNone/>
            </a:pPr>
            <a:r>
              <a:rPr strike="noStrike" u="none" b="0" cap="none" baseline="0" sz="1800" lang="en-GB" i="0">
                <a:solidFill>
                  <a:schemeClr val="dk1"/>
                </a:solidFill>
                <a:latin typeface="Verdana"/>
                <a:ea typeface="Verdana"/>
                <a:cs typeface="Verdana"/>
                <a:sym typeface="Verdana"/>
              </a:rPr>
              <a:t>
</a:t>
            </a:r>
            <a:r>
              <a:rPr strike="noStrike" u="none" b="1" cap="none" baseline="0" sz="2000" lang="en-GB" i="0">
                <a:solidFill>
                  <a:schemeClr val="dk1"/>
                </a:solidFill>
                <a:latin typeface="Verdana"/>
                <a:ea typeface="Verdana"/>
                <a:cs typeface="Verdana"/>
                <a:sym typeface="Verdana"/>
              </a:rPr>
              <a:t>Cryosphere = Glaciers, Ice sheets, Snow cover, Lake and river ice, Permafrost and Sea ice</a:t>
            </a:r>
          </a:p>
          <a:p>
            <a:r>
              <a:t/>
            </a:r>
          </a:p>
          <a:p>
            <a:pPr algn="l" rtl="0" lvl="0" marR="0" indent="-342900" marL="342900">
              <a:spcBef>
                <a:spcPts val="400"/>
              </a:spcBef>
              <a:spcAft>
                <a:spcPts val="0"/>
              </a:spcAft>
              <a:buClr>
                <a:schemeClr val="dk1"/>
              </a:buClr>
              <a:buSzPct val="25000"/>
              <a:buFont typeface="Verdana"/>
              <a:buNone/>
            </a:pPr>
            <a:r>
              <a:rPr strike="noStrike" u="none" b="1" cap="none" baseline="0" sz="2000" lang="en-GB" i="0">
                <a:solidFill>
                  <a:schemeClr val="dk1"/>
                </a:solidFill>
                <a:latin typeface="Verdana"/>
                <a:ea typeface="Verdana"/>
                <a:cs typeface="Verdana"/>
                <a:sym typeface="Verdana"/>
              </a:rPr>
              <a:t>Glaciers and ice sheets are losing mass</a:t>
            </a:r>
          </a:p>
          <a:p>
            <a:pPr algn="l" rtl="0" lvl="0" marR="0" indent="-342900" marL="342900">
              <a:spcBef>
                <a:spcPts val="360"/>
              </a:spcBef>
              <a:spcAft>
                <a:spcPts val="0"/>
              </a:spcAft>
              <a:buClr>
                <a:schemeClr val="dk1"/>
              </a:buClr>
              <a:buSzPct val="101851"/>
              <a:buFont typeface="Arial"/>
              <a:buChar char="•"/>
            </a:pPr>
            <a:r>
              <a:rPr strike="noStrike" u="none" b="1" cap="none" baseline="0" sz="1800" lang="en-GB" i="0">
                <a:solidFill>
                  <a:schemeClr val="dk1"/>
                </a:solidFill>
                <a:latin typeface="Verdana"/>
                <a:ea typeface="Verdana"/>
                <a:cs typeface="Verdana"/>
                <a:sym typeface="Verdana"/>
              </a:rPr>
              <a:t>Some glaciers are shrinking faster than before</a:t>
            </a:r>
          </a:p>
          <a:p>
            <a:pPr algn="l" rtl="0" lvl="0" marR="0" indent="-342900" marL="342900">
              <a:spcBef>
                <a:spcPts val="360"/>
              </a:spcBef>
              <a:spcAft>
                <a:spcPts val="0"/>
              </a:spcAft>
              <a:buClr>
                <a:schemeClr val="dk1"/>
              </a:buClr>
              <a:buSzPct val="101851"/>
              <a:buFont typeface="Arial"/>
              <a:buChar char="•"/>
            </a:pPr>
            <a:r>
              <a:rPr strike="noStrike" u="none" b="1" cap="none" baseline="0" sz="1800" lang="en-GB" i="0">
                <a:solidFill>
                  <a:schemeClr val="dk1"/>
                </a:solidFill>
                <a:latin typeface="Verdana"/>
                <a:ea typeface="Verdana"/>
                <a:cs typeface="Verdana"/>
                <a:sym typeface="Verdana"/>
              </a:rPr>
              <a:t>Glacier mass could decrease 15% to 85% by 2100</a:t>
            </a:r>
          </a:p>
          <a:p>
            <a:pPr algn="l" rtl="0" lvl="0" marR="0" indent="-342900" marL="342900">
              <a:spcBef>
                <a:spcPts val="360"/>
              </a:spcBef>
              <a:spcAft>
                <a:spcPts val="0"/>
              </a:spcAft>
              <a:buClr>
                <a:schemeClr val="dk1"/>
              </a:buClr>
              <a:buSzPct val="101851"/>
              <a:buFont typeface="Arial"/>
              <a:buChar char="•"/>
            </a:pPr>
            <a:r>
              <a:rPr strike="noStrike" u="none" b="1" cap="none" baseline="0" sz="1800" lang="en-GB" i="0">
                <a:solidFill>
                  <a:schemeClr val="dk1"/>
                </a:solidFill>
                <a:latin typeface="Verdana"/>
                <a:ea typeface="Verdana"/>
                <a:cs typeface="Verdana"/>
                <a:sym typeface="Verdana"/>
              </a:rPr>
              <a:t>More difficult to project future of ice-sheet losses</a:t>
            </a:r>
          </a:p>
          <a:p>
            <a:r>
              <a:t/>
            </a:r>
          </a:p>
          <a:p>
            <a:pPr algn="l" rtl="0" lvl="0" marR="0" indent="-342900" marL="342900">
              <a:spcBef>
                <a:spcPts val="400"/>
              </a:spcBef>
              <a:spcAft>
                <a:spcPts val="0"/>
              </a:spcAft>
              <a:buClr>
                <a:schemeClr val="dk1"/>
              </a:buClr>
              <a:buSzPct val="25000"/>
              <a:buFont typeface="Verdana"/>
              <a:buNone/>
            </a:pPr>
            <a:r>
              <a:rPr strike="noStrike" u="none" b="1" cap="none" baseline="0" sz="2000" lang="en-GB" i="0">
                <a:solidFill>
                  <a:schemeClr val="dk1"/>
                </a:solidFill>
                <a:latin typeface="Verdana"/>
                <a:ea typeface="Verdana"/>
                <a:cs typeface="Verdana"/>
                <a:sym typeface="Verdana"/>
              </a:rPr>
              <a:t>Arctic sea ice continues to shrink and thin</a:t>
            </a:r>
          </a:p>
          <a:p>
            <a:pPr algn="l" rtl="0" lvl="0" marR="0" indent="-342900" marL="342900">
              <a:spcBef>
                <a:spcPts val="360"/>
              </a:spcBef>
              <a:spcAft>
                <a:spcPts val="0"/>
              </a:spcAft>
              <a:buClr>
                <a:schemeClr val="dk1"/>
              </a:buClr>
              <a:buSzPct val="101851"/>
              <a:buFont typeface="Arial"/>
              <a:buChar char="•"/>
            </a:pPr>
            <a:r>
              <a:rPr strike="noStrike" u="none" b="1" cap="none" baseline="0" sz="1800" lang="en-GB" i="0">
                <a:solidFill>
                  <a:schemeClr val="dk1"/>
                </a:solidFill>
                <a:latin typeface="Verdana"/>
                <a:ea typeface="Verdana"/>
                <a:cs typeface="Verdana"/>
                <a:sym typeface="Verdana"/>
              </a:rPr>
              <a:t>The Arctic Ocean will </a:t>
            </a:r>
            <a:r>
              <a:rPr strike="noStrike" u="none" b="1" cap="none" baseline="0" sz="1800" lang="en-GB" i="1">
                <a:solidFill>
                  <a:schemeClr val="dk1"/>
                </a:solidFill>
                <a:latin typeface="Verdana"/>
                <a:ea typeface="Verdana"/>
                <a:cs typeface="Verdana"/>
                <a:sym typeface="Verdana"/>
              </a:rPr>
              <a:t>likely</a:t>
            </a:r>
            <a:r>
              <a:rPr strike="noStrike" u="none" b="1" cap="none" baseline="0" sz="1800" lang="en-GB" i="0">
                <a:solidFill>
                  <a:schemeClr val="dk1"/>
                </a:solidFill>
                <a:latin typeface="Verdana"/>
                <a:ea typeface="Verdana"/>
                <a:cs typeface="Verdana"/>
                <a:sym typeface="Verdana"/>
              </a:rPr>
              <a:t> be free of sea ice in September before mid-century</a:t>
            </a:r>
          </a:p>
          <a:p>
            <a:r>
              <a:t/>
            </a:r>
          </a:p>
          <a:p>
            <a:pPr algn="l" rtl="0" lvl="0" marR="0" indent="-342900" marL="342900">
              <a:spcBef>
                <a:spcPts val="400"/>
              </a:spcBef>
              <a:spcAft>
                <a:spcPts val="0"/>
              </a:spcAft>
              <a:buClr>
                <a:schemeClr val="dk1"/>
              </a:buClr>
              <a:buSzPct val="25000"/>
              <a:buFont typeface="Verdana"/>
              <a:buNone/>
            </a:pPr>
            <a:r>
              <a:rPr strike="noStrike" u="none" b="1" cap="none" baseline="0" sz="2000" lang="en-GB" i="0">
                <a:solidFill>
                  <a:schemeClr val="dk1"/>
                </a:solidFill>
                <a:latin typeface="Verdana"/>
                <a:ea typeface="Verdana"/>
                <a:cs typeface="Verdana"/>
                <a:sym typeface="Verdana"/>
              </a:rPr>
              <a:t>The cryosphere is doing just what we would expect</a:t>
            </a:r>
          </a:p>
          <a:p>
            <a:pPr algn="l" rtl="0" lvl="0" marR="0" indent="-342900" marL="342900">
              <a:spcBef>
                <a:spcPts val="360"/>
              </a:spcBef>
              <a:spcAft>
                <a:spcPts val="0"/>
              </a:spcAft>
              <a:buClr>
                <a:schemeClr val="dk1"/>
              </a:buClr>
              <a:buSzPct val="101851"/>
              <a:buFont typeface="Arial"/>
              <a:buChar char="•"/>
            </a:pPr>
            <a:r>
              <a:rPr strike="noStrike" u="none" b="1" cap="none" baseline="0" sz="1800" lang="en-GB" i="0">
                <a:solidFill>
                  <a:schemeClr val="dk1"/>
                </a:solidFill>
                <a:latin typeface="Verdana"/>
                <a:ea typeface="Verdana"/>
                <a:cs typeface="Verdana"/>
                <a:sym typeface="Verdana"/>
              </a:rPr>
              <a:t>The glaciers are sending the same message as the thermometers at weather stations</a:t>
            </a:r>
          </a:p>
          <a:p>
            <a:r>
              <a:t/>
            </a:r>
          </a:p>
          <a:p>
            <a:r>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6" name="Shape 406"/>
        <p:cNvGrpSpPr/>
        <p:nvPr/>
      </p:nvGrpSpPr>
      <p:grpSpPr>
        <a:xfrm>
          <a:off y="0" x="0"/>
          <a:ext cy="0" cx="0"/>
          <a:chOff y="0" x="0"/>
          <a:chExt cy="0" cx="0"/>
        </a:xfrm>
      </p:grpSpPr>
      <p:sp>
        <p:nvSpPr>
          <p:cNvPr id="407" name="Shape 407"/>
          <p:cNvSpPr txBox="1"/>
          <p:nvPr/>
        </p:nvSpPr>
        <p:spPr>
          <a:xfrm>
            <a:off y="6616700" x="958850"/>
            <a:ext cy="238124" cx="8189912"/>
          </a:xfrm>
          <a:prstGeom prst="rect">
            <a:avLst/>
          </a:prstGeom>
          <a:solidFill>
            <a:srgbClr val="CCFFFF"/>
          </a:solidFill>
          <a:ln>
            <a:noFill/>
          </a:ln>
        </p:spPr>
        <p:txBody>
          <a:bodyPr bIns="45700" rIns="91425" lIns="91425" tIns="45700" anchor="t" anchorCtr="0">
            <a:noAutofit/>
          </a:bodyPr>
          <a:lstStyle/>
          <a:p/>
        </p:txBody>
      </p:sp>
      <p:sp>
        <p:nvSpPr>
          <p:cNvPr id="408" name="Shape 408"/>
          <p:cNvSpPr txBox="1"/>
          <p:nvPr>
            <p:ph type="title"/>
          </p:nvPr>
        </p:nvSpPr>
        <p:spPr>
          <a:xfrm>
            <a:off y="0" x="958850"/>
            <a:ext cy="484187" cx="8189912"/>
          </a:xfrm>
          <a:prstGeom prst="rect">
            <a:avLst/>
          </a:prstGeom>
          <a:solidFill>
            <a:schemeClr val="lt1"/>
          </a:solidFill>
          <a:ln>
            <a:noFill/>
          </a:ln>
        </p:spPr>
        <p:txBody>
          <a:bodyPr bIns="45700" rIns="91425" lIns="91425" tIns="45700" anchor="ctr" anchorCtr="0">
            <a:noAutofit/>
          </a:bodyPr>
          <a:lstStyle/>
          <a:p>
            <a:pPr algn="l" rtl="0" lvl="0" marR="0" indent="0" marL="0">
              <a:spcBef>
                <a:spcPts val="0"/>
              </a:spcBef>
              <a:spcAft>
                <a:spcPts val="0"/>
              </a:spcAft>
              <a:buClr>
                <a:schemeClr val="dk2"/>
              </a:buClr>
              <a:buSzPct val="25000"/>
              <a:buFont typeface="Verdana"/>
              <a:buNone/>
            </a:pPr>
            <a:r>
              <a:rPr strike="noStrike" u="none" b="1" cap="none" baseline="0" sz="2400" lang="en-GB" i="0">
                <a:solidFill>
                  <a:schemeClr val="dk2"/>
                </a:solidFill>
                <a:latin typeface="Verdana"/>
                <a:ea typeface="Verdana"/>
                <a:cs typeface="Verdana"/>
                <a:sym typeface="Verdana"/>
              </a:rPr>
              <a:t>IPCC AR5 and sea level</a:t>
            </a:r>
          </a:p>
        </p:txBody>
      </p:sp>
      <p:sp>
        <p:nvSpPr>
          <p:cNvPr id="409" name="Shape 409"/>
          <p:cNvSpPr txBox="1"/>
          <p:nvPr>
            <p:ph idx="1" type="body"/>
          </p:nvPr>
        </p:nvSpPr>
        <p:spPr>
          <a:xfrm>
            <a:off y="485775" x="957262"/>
            <a:ext cy="6143624" cx="8189912"/>
          </a:xfrm>
          <a:prstGeom prst="rect">
            <a:avLst/>
          </a:prstGeom>
          <a:solidFill>
            <a:srgbClr val="FFFFFF"/>
          </a:solidFill>
          <a:ln>
            <a:noFill/>
          </a:ln>
        </p:spPr>
        <p:txBody>
          <a:bodyPr bIns="45700" rIns="91425" lIns="91425" tIns="45700" anchor="t" anchorCtr="0">
            <a:noAutofit/>
          </a:bodyPr>
          <a:lstStyle/>
          <a:p>
            <a:pPr algn="l" rtl="0" lvl="0" marR="0" indent="-342900" marL="342900">
              <a:spcBef>
                <a:spcPts val="400"/>
              </a:spcBef>
              <a:spcAft>
                <a:spcPts val="0"/>
              </a:spcAft>
              <a:buClr>
                <a:schemeClr val="dk1"/>
              </a:buClr>
              <a:buSzPct val="25000"/>
              <a:buFont typeface="Verdana"/>
              <a:buNone/>
            </a:pPr>
            <a:r>
              <a:rPr strike="noStrike" u="none" b="0" cap="none" baseline="0" sz="1800" lang="en-GB" i="0">
                <a:solidFill>
                  <a:schemeClr val="dk1"/>
                </a:solidFill>
                <a:latin typeface="Verdana"/>
                <a:ea typeface="Verdana"/>
                <a:cs typeface="Verdana"/>
                <a:sym typeface="Verdana"/>
              </a:rPr>
              <a:t>
</a:t>
            </a:r>
            <a:r>
              <a:rPr strike="noStrike" u="none" b="1" cap="none" baseline="0" sz="2000" lang="en-GB" i="0">
                <a:solidFill>
                  <a:schemeClr val="dk1"/>
                </a:solidFill>
                <a:latin typeface="Verdana"/>
                <a:ea typeface="Verdana"/>
                <a:cs typeface="Verdana"/>
                <a:sym typeface="Verdana"/>
              </a:rPr>
              <a:t>Sea level rise has accelerated over the last 200 years</a:t>
            </a:r>
          </a:p>
          <a:p>
            <a:r>
              <a:t/>
            </a:r>
          </a:p>
          <a:p>
            <a:pPr algn="l" rtl="0" lvl="0" marR="0" indent="-342900" marL="342900">
              <a:spcBef>
                <a:spcPts val="400"/>
              </a:spcBef>
              <a:spcAft>
                <a:spcPts val="0"/>
              </a:spcAft>
              <a:buClr>
                <a:schemeClr val="dk1"/>
              </a:buClr>
              <a:buSzPct val="25000"/>
              <a:buFont typeface="Verdana"/>
              <a:buNone/>
            </a:pPr>
            <a:r>
              <a:rPr strike="noStrike" u="none" b="1" cap="none" baseline="0" sz="2000" lang="en-GB" i="0">
                <a:solidFill>
                  <a:schemeClr val="dk1"/>
                </a:solidFill>
                <a:latin typeface="Verdana"/>
                <a:ea typeface="Verdana"/>
                <a:cs typeface="Verdana"/>
                <a:sym typeface="Verdana"/>
              </a:rPr>
              <a:t>Influencing factors </a:t>
            </a:r>
          </a:p>
          <a:p>
            <a:pPr algn="l" rtl="0" lvl="0" marR="0" indent="-342900" marL="342900">
              <a:spcBef>
                <a:spcPts val="360"/>
              </a:spcBef>
              <a:spcAft>
                <a:spcPts val="0"/>
              </a:spcAft>
              <a:buClr>
                <a:schemeClr val="dk1"/>
              </a:buClr>
              <a:buSzPct val="101851"/>
              <a:buFont typeface="Arial"/>
              <a:buChar char="•"/>
            </a:pPr>
            <a:r>
              <a:rPr strike="noStrike" u="none" b="1" cap="none" baseline="0" sz="1800" lang="en-GB" i="0">
                <a:solidFill>
                  <a:schemeClr val="dk1"/>
                </a:solidFill>
                <a:latin typeface="Verdana"/>
                <a:ea typeface="Verdana"/>
                <a:cs typeface="Verdana"/>
                <a:sym typeface="Verdana"/>
              </a:rPr>
              <a:t>Expansion of water as it warms (thermal expansion)</a:t>
            </a:r>
          </a:p>
          <a:p>
            <a:pPr algn="l" rtl="0" lvl="0" marR="0" indent="-342900" marL="342900">
              <a:spcBef>
                <a:spcPts val="360"/>
              </a:spcBef>
              <a:spcAft>
                <a:spcPts val="0"/>
              </a:spcAft>
              <a:buClr>
                <a:schemeClr val="dk1"/>
              </a:buClr>
              <a:buSzPct val="101851"/>
              <a:buFont typeface="Arial"/>
              <a:buChar char="•"/>
            </a:pPr>
            <a:r>
              <a:rPr strike="noStrike" u="none" b="1" cap="none" baseline="0" sz="1800" lang="en-GB" i="0">
                <a:solidFill>
                  <a:schemeClr val="dk1"/>
                </a:solidFill>
                <a:latin typeface="Verdana"/>
                <a:ea typeface="Verdana"/>
                <a:cs typeface="Verdana"/>
                <a:sym typeface="Verdana"/>
              </a:rPr>
              <a:t>Melting of land-based ice sheets and glaciers</a:t>
            </a:r>
          </a:p>
          <a:p>
            <a:pPr algn="l" rtl="0" lvl="0" marR="0" indent="-342900" marL="342900">
              <a:spcBef>
                <a:spcPts val="360"/>
              </a:spcBef>
              <a:spcAft>
                <a:spcPts val="0"/>
              </a:spcAft>
              <a:buClr>
                <a:schemeClr val="dk1"/>
              </a:buClr>
              <a:buSzPct val="101851"/>
              <a:buFont typeface="Arial"/>
              <a:buChar char="•"/>
            </a:pPr>
            <a:r>
              <a:rPr strike="noStrike" u="none" b="1" cap="none" baseline="0" sz="1800" lang="en-GB" i="0">
                <a:solidFill>
                  <a:schemeClr val="dk1"/>
                </a:solidFill>
                <a:latin typeface="Verdana"/>
                <a:ea typeface="Verdana"/>
                <a:cs typeface="Verdana"/>
                <a:sym typeface="Verdana"/>
              </a:rPr>
              <a:t>Storage of water in artificial reservoirs </a:t>
            </a:r>
          </a:p>
          <a:p>
            <a:pPr algn="l" rtl="0" lvl="0" marR="0" indent="-342900" marL="342900">
              <a:spcBef>
                <a:spcPts val="360"/>
              </a:spcBef>
              <a:spcAft>
                <a:spcPts val="0"/>
              </a:spcAft>
              <a:buClr>
                <a:schemeClr val="dk1"/>
              </a:buClr>
              <a:buSzPct val="101851"/>
              <a:buFont typeface="Arial"/>
              <a:buChar char="•"/>
            </a:pPr>
            <a:r>
              <a:rPr strike="noStrike" u="none" b="1" cap="none" baseline="0" sz="1800" lang="en-GB" i="0">
                <a:solidFill>
                  <a:schemeClr val="dk1"/>
                </a:solidFill>
                <a:latin typeface="Verdana"/>
                <a:ea typeface="Verdana"/>
                <a:cs typeface="Verdana"/>
                <a:sym typeface="Verdana"/>
              </a:rPr>
              <a:t>Withdrawal of groundwater (groundwater mining)</a:t>
            </a:r>
          </a:p>
          <a:p>
            <a:pPr algn="l" rtl="0" lvl="0" marR="0" indent="-342900" marL="342900">
              <a:spcBef>
                <a:spcPts val="360"/>
              </a:spcBef>
              <a:spcAft>
                <a:spcPts val="0"/>
              </a:spcAft>
              <a:buClr>
                <a:srgbClr val="BE0000"/>
              </a:buClr>
              <a:buSzPct val="101851"/>
              <a:buFont typeface="Arial"/>
              <a:buChar char="•"/>
            </a:pPr>
            <a:r>
              <a:rPr strike="noStrike" u="none" b="1" cap="none" baseline="0" sz="1800" lang="en-GB" i="0">
                <a:solidFill>
                  <a:srgbClr val="BE0000"/>
                </a:solidFill>
                <a:latin typeface="Verdana"/>
                <a:ea typeface="Verdana"/>
                <a:cs typeface="Verdana"/>
                <a:sym typeface="Verdana"/>
              </a:rPr>
              <a:t>New: We understand these factors better and can explain 20</a:t>
            </a:r>
            <a:r>
              <a:rPr strike="noStrike" u="none" b="1" cap="none" baseline="30000" sz="1800" lang="en-GB" i="0">
                <a:solidFill>
                  <a:srgbClr val="BE0000"/>
                </a:solidFill>
                <a:latin typeface="Verdana"/>
                <a:ea typeface="Verdana"/>
                <a:cs typeface="Verdana"/>
                <a:sym typeface="Verdana"/>
              </a:rPr>
              <a:t>th</a:t>
            </a:r>
            <a:r>
              <a:rPr strike="noStrike" u="none" b="1" cap="none" baseline="0" sz="1800" lang="en-GB" i="0">
                <a:solidFill>
                  <a:srgbClr val="BE0000"/>
                </a:solidFill>
                <a:latin typeface="Verdana"/>
                <a:ea typeface="Verdana"/>
                <a:cs typeface="Verdana"/>
                <a:sym typeface="Verdana"/>
              </a:rPr>
              <a:t> century sea level rise</a:t>
            </a:r>
          </a:p>
          <a:p>
            <a:r>
              <a:t/>
            </a:r>
          </a:p>
          <a:p>
            <a:pPr algn="l" rtl="0" lvl="0" marR="0" indent="-342900" marL="342900">
              <a:spcBef>
                <a:spcPts val="400"/>
              </a:spcBef>
              <a:spcAft>
                <a:spcPts val="0"/>
              </a:spcAft>
              <a:buClr>
                <a:schemeClr val="dk1"/>
              </a:buClr>
              <a:buSzPct val="25000"/>
              <a:buFont typeface="Verdana"/>
              <a:buNone/>
            </a:pPr>
            <a:r>
              <a:rPr strike="noStrike" u="none" b="1" cap="none" baseline="0" sz="2000" lang="en-GB" i="0">
                <a:solidFill>
                  <a:schemeClr val="dk1"/>
                </a:solidFill>
                <a:latin typeface="Verdana"/>
                <a:ea typeface="Verdana"/>
                <a:cs typeface="Verdana"/>
                <a:sym typeface="Verdana"/>
              </a:rPr>
              <a:t>Oceans are absorbing excess heat</a:t>
            </a:r>
          </a:p>
          <a:p>
            <a:pPr algn="l" rtl="0" lvl="0" marR="0" indent="-342900" marL="342900">
              <a:spcBef>
                <a:spcPts val="360"/>
              </a:spcBef>
              <a:spcAft>
                <a:spcPts val="0"/>
              </a:spcAft>
              <a:buClr>
                <a:schemeClr val="dk1"/>
              </a:buClr>
              <a:buSzPct val="101851"/>
              <a:buFont typeface="Arial"/>
              <a:buChar char="•"/>
            </a:pPr>
            <a:r>
              <a:rPr strike="noStrike" u="none" b="1" cap="none" baseline="0" sz="1800" lang="en-GB" i="0">
                <a:solidFill>
                  <a:schemeClr val="dk1"/>
                </a:solidFill>
                <a:latin typeface="Verdana"/>
                <a:ea typeface="Verdana"/>
                <a:cs typeface="Verdana"/>
                <a:sym typeface="Verdana"/>
              </a:rPr>
              <a:t>93% - Oceans</a:t>
            </a:r>
          </a:p>
          <a:p>
            <a:pPr algn="l" rtl="0" lvl="0" marR="0" indent="-342900" marL="342900">
              <a:spcBef>
                <a:spcPts val="360"/>
              </a:spcBef>
              <a:spcAft>
                <a:spcPts val="0"/>
              </a:spcAft>
              <a:buClr>
                <a:schemeClr val="dk1"/>
              </a:buClr>
              <a:buSzPct val="101851"/>
              <a:buFont typeface="Arial"/>
              <a:buChar char="•"/>
            </a:pPr>
            <a:r>
              <a:rPr strike="noStrike" u="none" b="1" cap="none" baseline="0" sz="1800" lang="en-GB" i="0">
                <a:solidFill>
                  <a:schemeClr val="dk1"/>
                </a:solidFill>
                <a:latin typeface="Verdana"/>
                <a:ea typeface="Verdana"/>
                <a:cs typeface="Verdana"/>
                <a:sym typeface="Verdana"/>
              </a:rPr>
              <a:t>3% - Ice melt</a:t>
            </a:r>
          </a:p>
          <a:p>
            <a:pPr algn="l" rtl="0" lvl="0" marR="0" indent="-342900" marL="342900">
              <a:spcBef>
                <a:spcPts val="360"/>
              </a:spcBef>
              <a:spcAft>
                <a:spcPts val="0"/>
              </a:spcAft>
              <a:buClr>
                <a:schemeClr val="dk1"/>
              </a:buClr>
              <a:buSzPct val="101851"/>
              <a:buFont typeface="Arial"/>
              <a:buChar char="•"/>
            </a:pPr>
            <a:r>
              <a:rPr strike="noStrike" u="none" b="1" cap="none" baseline="0" sz="1800" lang="en-GB" i="0">
                <a:solidFill>
                  <a:schemeClr val="dk1"/>
                </a:solidFill>
                <a:latin typeface="Verdana"/>
                <a:ea typeface="Verdana"/>
                <a:cs typeface="Verdana"/>
                <a:sym typeface="Verdana"/>
              </a:rPr>
              <a:t>3% - Ground</a:t>
            </a:r>
          </a:p>
          <a:p>
            <a:pPr algn="l" rtl="0" lvl="0" marR="0" indent="-342900" marL="342900">
              <a:spcBef>
                <a:spcPts val="360"/>
              </a:spcBef>
              <a:spcAft>
                <a:spcPts val="0"/>
              </a:spcAft>
              <a:buClr>
                <a:schemeClr val="dk1"/>
              </a:buClr>
              <a:buSzPct val="101851"/>
              <a:buFont typeface="Arial"/>
              <a:buChar char="•"/>
            </a:pPr>
            <a:r>
              <a:rPr strike="noStrike" u="none" b="1" cap="none" baseline="0" sz="1800" lang="en-GB" i="0">
                <a:solidFill>
                  <a:schemeClr val="dk1"/>
                </a:solidFill>
                <a:latin typeface="Verdana"/>
                <a:ea typeface="Verdana"/>
                <a:cs typeface="Verdana"/>
                <a:sym typeface="Verdana"/>
              </a:rPr>
              <a:t>1% - Atmosphere</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5" name="Shape 415"/>
        <p:cNvGrpSpPr/>
        <p:nvPr/>
      </p:nvGrpSpPr>
      <p:grpSpPr>
        <a:xfrm>
          <a:off y="0" x="0"/>
          <a:ext cy="0" cx="0"/>
          <a:chOff y="0" x="0"/>
          <a:chExt cy="0" cx="0"/>
        </a:xfrm>
      </p:grpSpPr>
      <p:sp>
        <p:nvSpPr>
          <p:cNvPr id="416" name="Shape 416"/>
          <p:cNvSpPr txBox="1"/>
          <p:nvPr/>
        </p:nvSpPr>
        <p:spPr>
          <a:xfrm>
            <a:off y="6616700" x="958850"/>
            <a:ext cy="238124" cx="8189912"/>
          </a:xfrm>
          <a:prstGeom prst="rect">
            <a:avLst/>
          </a:prstGeom>
          <a:solidFill>
            <a:srgbClr val="CCFFFF"/>
          </a:solidFill>
          <a:ln>
            <a:noFill/>
          </a:ln>
        </p:spPr>
        <p:txBody>
          <a:bodyPr bIns="45700" rIns="91425" lIns="91425" tIns="45700" anchor="t" anchorCtr="0">
            <a:noAutofit/>
          </a:bodyPr>
          <a:lstStyle/>
          <a:p/>
        </p:txBody>
      </p:sp>
      <p:sp>
        <p:nvSpPr>
          <p:cNvPr id="417" name="Shape 417"/>
          <p:cNvSpPr txBox="1"/>
          <p:nvPr>
            <p:ph type="title"/>
          </p:nvPr>
        </p:nvSpPr>
        <p:spPr>
          <a:xfrm>
            <a:off y="0" x="958850"/>
            <a:ext cy="484187" cx="8189912"/>
          </a:xfrm>
          <a:prstGeom prst="rect">
            <a:avLst/>
          </a:prstGeom>
          <a:solidFill>
            <a:schemeClr val="lt1"/>
          </a:solidFill>
          <a:ln>
            <a:noFill/>
          </a:ln>
        </p:spPr>
        <p:txBody>
          <a:bodyPr bIns="45700" rIns="91425" lIns="91425" tIns="45700" anchor="ctr" anchorCtr="0">
            <a:noAutofit/>
          </a:bodyPr>
          <a:lstStyle/>
          <a:p>
            <a:pPr algn="l" rtl="0" lvl="0" marR="0" indent="0" marL="0">
              <a:spcBef>
                <a:spcPts val="0"/>
              </a:spcBef>
              <a:spcAft>
                <a:spcPts val="0"/>
              </a:spcAft>
              <a:buClr>
                <a:schemeClr val="dk2"/>
              </a:buClr>
              <a:buSzPct val="25000"/>
              <a:buFont typeface="Verdana"/>
              <a:buNone/>
            </a:pPr>
            <a:r>
              <a:rPr strike="noStrike" u="none" b="1" cap="none" baseline="0" sz="2400" lang="en-GB" i="0">
                <a:solidFill>
                  <a:schemeClr val="dk2"/>
                </a:solidFill>
                <a:latin typeface="Verdana"/>
                <a:ea typeface="Verdana"/>
                <a:cs typeface="Verdana"/>
                <a:sym typeface="Verdana"/>
              </a:rPr>
              <a:t>IPCC AR5 and the water cycle</a:t>
            </a:r>
          </a:p>
        </p:txBody>
      </p:sp>
      <p:sp>
        <p:nvSpPr>
          <p:cNvPr id="418" name="Shape 418"/>
          <p:cNvSpPr txBox="1"/>
          <p:nvPr>
            <p:ph idx="1" type="body"/>
          </p:nvPr>
        </p:nvSpPr>
        <p:spPr>
          <a:xfrm>
            <a:off y="484187" x="958850"/>
            <a:ext cy="6143624" cx="8189912"/>
          </a:xfrm>
          <a:prstGeom prst="rect">
            <a:avLst/>
          </a:prstGeom>
          <a:solidFill>
            <a:srgbClr val="FFFFFF"/>
          </a:solidFill>
          <a:ln>
            <a:noFill/>
          </a:ln>
        </p:spPr>
        <p:txBody>
          <a:bodyPr bIns="45700" rIns="91425" lIns="91425" tIns="45700" anchor="t" anchorCtr="0">
            <a:noAutofit/>
          </a:bodyPr>
          <a:lstStyle/>
          <a:p>
            <a:pPr algn="l" rtl="0" lvl="0" marR="0" indent="-342900" marL="342900">
              <a:spcBef>
                <a:spcPts val="400"/>
              </a:spcBef>
              <a:spcAft>
                <a:spcPts val="0"/>
              </a:spcAft>
              <a:buClr>
                <a:schemeClr val="dk1"/>
              </a:buClr>
              <a:buSzPct val="25000"/>
              <a:buFont typeface="Verdana"/>
              <a:buNone/>
            </a:pPr>
            <a:r>
              <a:rPr strike="noStrike" u="none" b="0" cap="none" baseline="0" sz="1800" lang="en-GB" i="0">
                <a:solidFill>
                  <a:schemeClr val="dk1"/>
                </a:solidFill>
                <a:latin typeface="Verdana"/>
                <a:ea typeface="Verdana"/>
                <a:cs typeface="Verdana"/>
                <a:sym typeface="Verdana"/>
              </a:rPr>
              <a:t>
</a:t>
            </a:r>
            <a:r>
              <a:rPr strike="noStrike" u="none" b="1" cap="none" baseline="0" sz="2000" lang="en-GB" i="0">
                <a:solidFill>
                  <a:schemeClr val="dk1"/>
                </a:solidFill>
                <a:latin typeface="Verdana"/>
                <a:ea typeface="Verdana"/>
                <a:cs typeface="Verdana"/>
                <a:sym typeface="Verdana"/>
              </a:rPr>
              <a:t>Wet regions are getting wetter, and dry regions are getting drier</a:t>
            </a:r>
          </a:p>
          <a:p>
            <a:pPr algn="l" rtl="0" lvl="0" marR="0" indent="-342900" marL="342900">
              <a:spcBef>
                <a:spcPts val="360"/>
              </a:spcBef>
              <a:spcAft>
                <a:spcPts val="0"/>
              </a:spcAft>
              <a:buClr>
                <a:schemeClr val="dk1"/>
              </a:buClr>
              <a:buSzPct val="101851"/>
              <a:buFont typeface="Arial"/>
              <a:buChar char="•"/>
            </a:pPr>
            <a:r>
              <a:rPr strike="noStrike" u="none" b="1" cap="none" baseline="0" sz="1800" lang="en-GB" i="0">
                <a:solidFill>
                  <a:schemeClr val="dk1"/>
                </a:solidFill>
                <a:latin typeface="Verdana"/>
                <a:ea typeface="Verdana"/>
                <a:cs typeface="Verdana"/>
                <a:sym typeface="Verdana"/>
              </a:rPr>
              <a:t>This contrast is expected to grow over the 21st century</a:t>
            </a:r>
          </a:p>
          <a:p>
            <a:r>
              <a:t/>
            </a:r>
          </a:p>
          <a:p>
            <a:pPr algn="l" rtl="0" lvl="0" marR="0" indent="-342900" marL="342900">
              <a:spcBef>
                <a:spcPts val="400"/>
              </a:spcBef>
              <a:spcAft>
                <a:spcPts val="0"/>
              </a:spcAft>
              <a:buClr>
                <a:schemeClr val="dk1"/>
              </a:buClr>
              <a:buSzPct val="25000"/>
              <a:buFont typeface="Verdana"/>
              <a:buNone/>
            </a:pPr>
            <a:r>
              <a:rPr strike="noStrike" u="none" b="1" cap="none" baseline="0" sz="2000" lang="en-GB" i="0">
                <a:solidFill>
                  <a:schemeClr val="dk1"/>
                </a:solidFill>
                <a:latin typeface="Verdana"/>
                <a:ea typeface="Verdana"/>
                <a:cs typeface="Verdana"/>
                <a:sym typeface="Verdana"/>
              </a:rPr>
              <a:t>Salty parts of the ocean are getting saltier, and fresh parts are getting fresher</a:t>
            </a:r>
          </a:p>
          <a:p>
            <a:pPr algn="l" rtl="0" lvl="0" marR="0" indent="-342900" marL="342900">
              <a:spcBef>
                <a:spcPts val="360"/>
              </a:spcBef>
              <a:spcAft>
                <a:spcPts val="0"/>
              </a:spcAft>
              <a:buClr>
                <a:schemeClr val="dk1"/>
              </a:buClr>
              <a:buSzPct val="101851"/>
              <a:buFont typeface="Arial"/>
              <a:buChar char="•"/>
            </a:pPr>
            <a:r>
              <a:rPr strike="noStrike" u="none" b="1" cap="none" baseline="0" sz="1800" lang="en-GB" i="0">
                <a:solidFill>
                  <a:schemeClr val="dk1"/>
                </a:solidFill>
                <a:latin typeface="Verdana"/>
                <a:ea typeface="Verdana"/>
                <a:cs typeface="Verdana"/>
                <a:sym typeface="Verdana"/>
              </a:rPr>
              <a:t>So oceanography and hydrology are sending the same message</a:t>
            </a:r>
          </a:p>
          <a:p>
            <a:r>
              <a:t/>
            </a:r>
          </a:p>
          <a:p>
            <a:pPr algn="l" rtl="0" lvl="0" marR="0" indent="-342900" marL="342900">
              <a:spcBef>
                <a:spcPts val="400"/>
              </a:spcBef>
              <a:spcAft>
                <a:spcPts val="0"/>
              </a:spcAft>
              <a:buClr>
                <a:schemeClr val="dk1"/>
              </a:buClr>
              <a:buSzPct val="25000"/>
              <a:buFont typeface="Verdana"/>
              <a:buNone/>
            </a:pPr>
            <a:r>
              <a:rPr strike="noStrike" u="none" b="1" cap="none" baseline="0" sz="2000" lang="en-GB" i="0">
                <a:solidFill>
                  <a:schemeClr val="dk1"/>
                </a:solidFill>
                <a:latin typeface="Verdana"/>
                <a:ea typeface="Verdana"/>
                <a:cs typeface="Verdana"/>
                <a:sym typeface="Verdana"/>
              </a:rPr>
              <a:t>Extreme events are getting worse </a:t>
            </a:r>
          </a:p>
          <a:p>
            <a:pPr algn="l" rtl="0" lvl="0" marR="0" indent="-342900" marL="342900">
              <a:spcBef>
                <a:spcPts val="360"/>
              </a:spcBef>
              <a:spcAft>
                <a:spcPts val="0"/>
              </a:spcAft>
              <a:buClr>
                <a:schemeClr val="dk1"/>
              </a:buClr>
              <a:buSzPct val="101851"/>
              <a:buFont typeface="Arial"/>
              <a:buChar char="•"/>
            </a:pPr>
            <a:r>
              <a:rPr strike="noStrike" u="none" b="1" cap="none" baseline="0" sz="1800" lang="en-GB" i="0">
                <a:solidFill>
                  <a:schemeClr val="dk1"/>
                </a:solidFill>
                <a:latin typeface="Verdana"/>
                <a:ea typeface="Verdana"/>
                <a:cs typeface="Verdana"/>
                <a:sym typeface="Verdana"/>
              </a:rPr>
              <a:t>More extreme, more frequent or both</a:t>
            </a:r>
          </a:p>
          <a:p>
            <a:pPr algn="l" rtl="0" lvl="0" marR="0" indent="-342900" marL="342900">
              <a:spcBef>
                <a:spcPts val="360"/>
              </a:spcBef>
              <a:spcAft>
                <a:spcPts val="0"/>
              </a:spcAft>
              <a:buClr>
                <a:schemeClr val="dk1"/>
              </a:buClr>
              <a:buSzPct val="101851"/>
              <a:buFont typeface="Arial"/>
              <a:buChar char="•"/>
            </a:pPr>
            <a:r>
              <a:rPr strike="noStrike" u="none" b="1" cap="none" baseline="0" sz="1800" lang="en-GB" i="0">
                <a:solidFill>
                  <a:schemeClr val="dk1"/>
                </a:solidFill>
                <a:latin typeface="Verdana"/>
                <a:ea typeface="Verdana"/>
                <a:cs typeface="Verdana"/>
                <a:sym typeface="Verdana"/>
              </a:rPr>
              <a:t>One study was able to answer the question “Was this flood caused by global warming?” The answer was “Yes”</a:t>
            </a:r>
          </a:p>
          <a:p>
            <a:r>
              <a:t/>
            </a:r>
          </a:p>
          <a:p>
            <a:r>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4" name="Shape 424"/>
        <p:cNvGrpSpPr/>
        <p:nvPr/>
      </p:nvGrpSpPr>
      <p:grpSpPr>
        <a:xfrm>
          <a:off y="0" x="0"/>
          <a:ext cy="0" cx="0"/>
          <a:chOff y="0" x="0"/>
          <a:chExt cy="0" cx="0"/>
        </a:xfrm>
      </p:grpSpPr>
      <p:sp>
        <p:nvSpPr>
          <p:cNvPr id="425" name="Shape 425"/>
          <p:cNvSpPr txBox="1"/>
          <p:nvPr/>
        </p:nvSpPr>
        <p:spPr>
          <a:xfrm>
            <a:off y="6616700" x="958850"/>
            <a:ext cy="238124" cx="8189912"/>
          </a:xfrm>
          <a:prstGeom prst="rect">
            <a:avLst/>
          </a:prstGeom>
          <a:solidFill>
            <a:srgbClr val="CCFFFF"/>
          </a:solidFill>
          <a:ln>
            <a:noFill/>
          </a:ln>
        </p:spPr>
        <p:txBody>
          <a:bodyPr bIns="45700" rIns="91425" lIns="91425" tIns="45700" anchor="t" anchorCtr="0">
            <a:noAutofit/>
          </a:bodyPr>
          <a:lstStyle/>
          <a:p/>
        </p:txBody>
      </p:sp>
      <p:sp>
        <p:nvSpPr>
          <p:cNvPr id="426" name="Shape 426"/>
          <p:cNvSpPr txBox="1"/>
          <p:nvPr>
            <p:ph type="title"/>
          </p:nvPr>
        </p:nvSpPr>
        <p:spPr>
          <a:xfrm>
            <a:off y="0" x="958850"/>
            <a:ext cy="484187" cx="8189912"/>
          </a:xfrm>
          <a:prstGeom prst="rect">
            <a:avLst/>
          </a:prstGeom>
          <a:solidFill>
            <a:schemeClr val="lt1"/>
          </a:solidFill>
          <a:ln>
            <a:noFill/>
          </a:ln>
        </p:spPr>
        <p:txBody>
          <a:bodyPr bIns="45700" rIns="91425" lIns="91425" tIns="45700" anchor="ctr" anchorCtr="0">
            <a:noAutofit/>
          </a:bodyPr>
          <a:lstStyle/>
          <a:p>
            <a:pPr algn="l" rtl="0" lvl="0" marR="0" indent="0" marL="0">
              <a:spcBef>
                <a:spcPts val="0"/>
              </a:spcBef>
              <a:spcAft>
                <a:spcPts val="0"/>
              </a:spcAft>
              <a:buClr>
                <a:schemeClr val="dk2"/>
              </a:buClr>
              <a:buSzPct val="25000"/>
              <a:buFont typeface="Verdana"/>
              <a:buNone/>
            </a:pPr>
            <a:r>
              <a:rPr strike="noStrike" u="none" b="1" cap="small" baseline="0" sz="2000" lang="en-GB" i="0">
                <a:solidFill>
                  <a:schemeClr val="dk2"/>
                </a:solidFill>
                <a:latin typeface="Verdana"/>
                <a:ea typeface="Verdana"/>
                <a:cs typeface="Verdana"/>
                <a:sym typeface="Verdana"/>
              </a:rPr>
              <a:t>IPCC AR5 and the Cryosphere: </a:t>
            </a:r>
            <a:r>
              <a:rPr strike="noStrike" u="none" b="1" cap="small" baseline="0" sz="2000" lang="en-GB" i="1">
                <a:solidFill>
                  <a:schemeClr val="dk2"/>
                </a:solidFill>
                <a:latin typeface="Verdana"/>
                <a:ea typeface="Verdana"/>
                <a:cs typeface="Verdana"/>
                <a:sym typeface="Verdana"/>
              </a:rPr>
              <a:t>What’s in it for Canada?</a:t>
            </a:r>
          </a:p>
        </p:txBody>
      </p:sp>
      <p:sp>
        <p:nvSpPr>
          <p:cNvPr id="427" name="Shape 427"/>
          <p:cNvSpPr txBox="1"/>
          <p:nvPr>
            <p:ph idx="1" type="body"/>
          </p:nvPr>
        </p:nvSpPr>
        <p:spPr>
          <a:xfrm>
            <a:off y="484187" x="958850"/>
            <a:ext cy="6143624" cx="8189912"/>
          </a:xfrm>
          <a:prstGeom prst="rect">
            <a:avLst/>
          </a:prstGeom>
          <a:solidFill>
            <a:srgbClr val="FFFFFF"/>
          </a:solidFill>
          <a:ln>
            <a:noFill/>
          </a:ln>
        </p:spPr>
        <p:txBody>
          <a:bodyPr bIns="45700" rIns="91425" lIns="91425" tIns="45700" anchor="t" anchorCtr="0">
            <a:noAutofit/>
          </a:bodyPr>
          <a:lstStyle/>
          <a:p>
            <a:pPr algn="l" rtl="0" lvl="0" marR="0" indent="0" marL="0">
              <a:spcBef>
                <a:spcPts val="560"/>
              </a:spcBef>
              <a:spcAft>
                <a:spcPts val="0"/>
              </a:spcAft>
              <a:buClr>
                <a:schemeClr val="dk1"/>
              </a:buClr>
              <a:buSzPct val="25000"/>
              <a:buFont typeface="Verdana"/>
              <a:buNone/>
            </a:pPr>
            <a:r>
              <a:rPr strike="noStrike" u="none" b="1" cap="none" baseline="0" sz="2800" lang="en-GB" i="0">
                <a:solidFill>
                  <a:schemeClr val="dk1"/>
                </a:solidFill>
                <a:latin typeface="Verdana"/>
                <a:ea typeface="Verdana"/>
                <a:cs typeface="Verdana"/>
                <a:sym typeface="Verdana"/>
              </a:rPr>
              <a:t> </a:t>
            </a:r>
          </a:p>
        </p:txBody>
      </p:sp>
      <p:sp>
        <p:nvSpPr>
          <p:cNvPr id="428" name="Shape 428"/>
          <p:cNvSpPr txBox="1"/>
          <p:nvPr/>
        </p:nvSpPr>
        <p:spPr>
          <a:xfrm>
            <a:off y="485775" x="1066800"/>
            <a:ext cy="5908675" cx="7924799"/>
          </a:xfrm>
          <a:prstGeom prst="rect">
            <a:avLst/>
          </a:prstGeom>
          <a:noFill/>
          <a:ln>
            <a:noFill/>
          </a:ln>
        </p:spPr>
        <p:txBody>
          <a:bodyPr bIns="45700" rIns="91425" lIns="91425" tIns="45700" anchor="t" anchorCtr="0">
            <a:noAutofit/>
          </a:bodyPr>
          <a:lstStyle/>
          <a:p>
            <a:pPr algn="l" rtl="0" lvl="0" marR="0" indent="0" marL="0">
              <a:spcBef>
                <a:spcPts val="0"/>
              </a:spcBef>
              <a:buClr>
                <a:schemeClr val="dk1"/>
              </a:buClr>
              <a:buSzPct val="25000"/>
              <a:buFont typeface="Verdana"/>
              <a:buNone/>
            </a:pPr>
            <a:r>
              <a:rPr strike="noStrike" u="none" b="0" cap="none" baseline="0" sz="1800" lang="en-GB" i="0">
                <a:solidFill>
                  <a:schemeClr val="dk1"/>
                </a:solidFill>
                <a:latin typeface="Verdana"/>
                <a:ea typeface="Verdana"/>
                <a:cs typeface="Verdana"/>
                <a:sym typeface="Verdana"/>
              </a:rPr>
              <a:t>
</a:t>
            </a:r>
            <a:r>
              <a:rPr strike="noStrike" u="none" b="1" cap="none" baseline="0" sz="2800" lang="en-GB" i="0">
                <a:solidFill>
                  <a:schemeClr val="dk1"/>
                </a:solidFill>
                <a:latin typeface="Verdana"/>
                <a:ea typeface="Verdana"/>
                <a:cs typeface="Verdana"/>
                <a:sym typeface="Verdana"/>
              </a:rPr>
              <a:t>Canada’s ice is in bad shape</a:t>
            </a:r>
          </a:p>
          <a:p>
            <a:r>
              <a:t/>
            </a:r>
          </a:p>
          <a:p>
            <a:pPr algn="l" rtl="0" lvl="0" marR="0" indent="0" marL="0">
              <a:lnSpc>
                <a:spcPct val="120000"/>
              </a:lnSpc>
              <a:spcBef>
                <a:spcPts val="0"/>
              </a:spcBef>
              <a:spcAft>
                <a:spcPts val="600"/>
              </a:spcAft>
              <a:buClr>
                <a:schemeClr val="dk1"/>
              </a:buClr>
              <a:buSzPct val="25000"/>
              <a:buFont typeface="Verdana"/>
              <a:buNone/>
            </a:pPr>
            <a:r>
              <a:rPr strike="noStrike" u="none" b="1" cap="none" baseline="0" sz="2000" lang="en-GB" i="0">
                <a:solidFill>
                  <a:schemeClr val="dk1"/>
                </a:solidFill>
                <a:latin typeface="Verdana"/>
                <a:ea typeface="Verdana"/>
                <a:cs typeface="Verdana"/>
                <a:sym typeface="Verdana"/>
              </a:rPr>
              <a:t>Canada’s Arctic glaciers are losing mass at record-breaking rates</a:t>
            </a:r>
          </a:p>
          <a:p>
            <a:pPr algn="l" rtl="0" lvl="0" marR="0" indent="0" marL="0">
              <a:lnSpc>
                <a:spcPct val="120000"/>
              </a:lnSpc>
              <a:spcBef>
                <a:spcPts val="0"/>
              </a:spcBef>
              <a:spcAft>
                <a:spcPts val="600"/>
              </a:spcAft>
              <a:buClr>
                <a:schemeClr val="dk1"/>
              </a:buClr>
              <a:buSzPct val="25000"/>
              <a:buFont typeface="Verdana"/>
              <a:buNone/>
            </a:pPr>
            <a:r>
              <a:rPr strike="noStrike" u="none" b="1" cap="none" baseline="0" sz="1800" lang="en-GB" i="0">
                <a:solidFill>
                  <a:schemeClr val="dk1"/>
                </a:solidFill>
                <a:latin typeface="Verdana"/>
                <a:ea typeface="Verdana"/>
                <a:cs typeface="Verdana"/>
                <a:sym typeface="Verdana"/>
              </a:rPr>
              <a:t>South Ice Cap (Melville Island) broke its 2011 record in 2012</a:t>
            </a:r>
          </a:p>
          <a:p>
            <a:pPr algn="l" rtl="0" lvl="0" marR="0" indent="0" marL="0">
              <a:lnSpc>
                <a:spcPct val="120000"/>
              </a:lnSpc>
              <a:spcBef>
                <a:spcPts val="0"/>
              </a:spcBef>
              <a:spcAft>
                <a:spcPts val="600"/>
              </a:spcAft>
              <a:buClr>
                <a:schemeClr val="dk1"/>
              </a:buClr>
              <a:buSzPct val="25000"/>
              <a:buFont typeface="Verdana"/>
              <a:buNone/>
            </a:pPr>
            <a:r>
              <a:rPr strike="noStrike" u="none" b="1" cap="none" baseline="0" sz="1800" lang="en-GB" i="0">
                <a:solidFill>
                  <a:schemeClr val="dk1"/>
                </a:solidFill>
                <a:latin typeface="Verdana"/>
                <a:ea typeface="Verdana"/>
                <a:cs typeface="Verdana"/>
                <a:sym typeface="Verdana"/>
              </a:rPr>
              <a:t>White Glacier (Axel Heiberg Island) broke its 2007 record in 2011</a:t>
            </a:r>
          </a:p>
          <a:p>
            <a:pPr algn="l" rtl="0" lvl="0" marR="0" indent="0" marL="0">
              <a:lnSpc>
                <a:spcPct val="120000"/>
              </a:lnSpc>
              <a:spcBef>
                <a:spcPts val="0"/>
              </a:spcBef>
              <a:spcAft>
                <a:spcPts val="600"/>
              </a:spcAft>
              <a:buClr>
                <a:schemeClr val="dk1"/>
              </a:buClr>
              <a:buSzPct val="25000"/>
              <a:buFont typeface="Verdana"/>
              <a:buNone/>
            </a:pPr>
            <a:r>
              <a:rPr strike="noStrike" u="none" b="1" cap="none" baseline="0" sz="1800" lang="en-GB" i="0">
                <a:solidFill>
                  <a:schemeClr val="dk1"/>
                </a:solidFill>
                <a:latin typeface="Verdana"/>
                <a:ea typeface="Verdana"/>
                <a:cs typeface="Verdana"/>
                <a:sym typeface="Verdana"/>
              </a:rPr>
              <a:t>Glaciers in Western Canada are doing just as badly</a:t>
            </a:r>
          </a:p>
          <a:p>
            <a:r>
              <a:t/>
            </a:r>
          </a:p>
          <a:p>
            <a:pPr algn="l" rtl="0" lvl="0" marR="0" indent="0" marL="0">
              <a:lnSpc>
                <a:spcPct val="120000"/>
              </a:lnSpc>
              <a:spcBef>
                <a:spcPts val="0"/>
              </a:spcBef>
              <a:spcAft>
                <a:spcPts val="600"/>
              </a:spcAft>
              <a:buClr>
                <a:schemeClr val="dk1"/>
              </a:buClr>
              <a:buSzPct val="25000"/>
              <a:buFont typeface="Verdana"/>
              <a:buNone/>
            </a:pPr>
            <a:r>
              <a:rPr strike="noStrike" u="none" b="1" cap="none" baseline="0" sz="2000" lang="en-GB" i="0">
                <a:solidFill>
                  <a:schemeClr val="dk1"/>
                </a:solidFill>
                <a:latin typeface="Verdana"/>
                <a:ea typeface="Verdana"/>
                <a:cs typeface="Verdana"/>
                <a:sym typeface="Verdana"/>
              </a:rPr>
              <a:t>Most Canadian permafrost appears to be warming</a:t>
            </a:r>
          </a:p>
          <a:p>
            <a:pPr algn="l" rtl="0" lvl="0" marR="0" indent="0" marL="0">
              <a:lnSpc>
                <a:spcPct val="120000"/>
              </a:lnSpc>
              <a:spcBef>
                <a:spcPts val="0"/>
              </a:spcBef>
              <a:spcAft>
                <a:spcPts val="600"/>
              </a:spcAft>
              <a:buClr>
                <a:schemeClr val="dk1"/>
              </a:buClr>
              <a:buSzPct val="25000"/>
              <a:buFont typeface="Verdana"/>
              <a:buNone/>
            </a:pPr>
            <a:r>
              <a:rPr strike="noStrike" u="none" b="1" cap="none" baseline="0" sz="2000" lang="en-GB" i="0">
                <a:solidFill>
                  <a:schemeClr val="dk1"/>
                </a:solidFill>
                <a:latin typeface="Verdana"/>
                <a:ea typeface="Verdana"/>
                <a:cs typeface="Verdana"/>
                <a:sym typeface="Verdana"/>
              </a:rPr>
              <a:t>Shorter ice cover seasons on rivers and lakes</a:t>
            </a:r>
          </a:p>
          <a:p>
            <a:pPr algn="l" rtl="0" lvl="0" marR="0" indent="0" marL="0">
              <a:lnSpc>
                <a:spcPct val="120000"/>
              </a:lnSpc>
              <a:spcBef>
                <a:spcPts val="0"/>
              </a:spcBef>
              <a:spcAft>
                <a:spcPts val="600"/>
              </a:spcAft>
              <a:buClr>
                <a:schemeClr val="dk1"/>
              </a:buClr>
              <a:buSzPct val="25000"/>
              <a:buFont typeface="Verdana"/>
              <a:buNone/>
            </a:pPr>
            <a:r>
              <a:rPr strike="noStrike" u="none" b="1" cap="none" baseline="0" sz="2000" lang="en-GB" i="0">
                <a:solidFill>
                  <a:schemeClr val="dk1"/>
                </a:solidFill>
                <a:latin typeface="Verdana"/>
                <a:ea typeface="Verdana"/>
                <a:cs typeface="Verdana"/>
                <a:sym typeface="Verdana"/>
              </a:rPr>
              <a:t>Northern hemisphere snow cover is shrinking</a:t>
            </a:r>
          </a:p>
          <a:p>
            <a:r>
              <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4" name="Shape 434"/>
        <p:cNvGrpSpPr/>
        <p:nvPr/>
      </p:nvGrpSpPr>
      <p:grpSpPr>
        <a:xfrm>
          <a:off y="0" x="0"/>
          <a:ext cy="0" cx="0"/>
          <a:chOff y="0" x="0"/>
          <a:chExt cy="0" cx="0"/>
        </a:xfrm>
      </p:grpSpPr>
      <p:sp>
        <p:nvSpPr>
          <p:cNvPr id="435" name="Shape 435"/>
          <p:cNvSpPr txBox="1"/>
          <p:nvPr/>
        </p:nvSpPr>
        <p:spPr>
          <a:xfrm>
            <a:off y="6616700" x="958850"/>
            <a:ext cy="238124" cx="8189912"/>
          </a:xfrm>
          <a:prstGeom prst="rect">
            <a:avLst/>
          </a:prstGeom>
          <a:solidFill>
            <a:srgbClr val="CCFFFF"/>
          </a:solidFill>
          <a:ln>
            <a:noFill/>
          </a:ln>
        </p:spPr>
        <p:txBody>
          <a:bodyPr bIns="45700" rIns="91425" lIns="91425" tIns="45700" anchor="t" anchorCtr="0">
            <a:noAutofit/>
          </a:bodyPr>
          <a:lstStyle/>
          <a:p/>
        </p:txBody>
      </p:sp>
      <p:sp>
        <p:nvSpPr>
          <p:cNvPr id="436" name="Shape 436"/>
          <p:cNvSpPr txBox="1"/>
          <p:nvPr>
            <p:ph type="title"/>
          </p:nvPr>
        </p:nvSpPr>
        <p:spPr>
          <a:xfrm>
            <a:off y="0" x="958850"/>
            <a:ext cy="484187" cx="8189912"/>
          </a:xfrm>
          <a:prstGeom prst="rect">
            <a:avLst/>
          </a:prstGeom>
          <a:solidFill>
            <a:schemeClr val="lt1"/>
          </a:solidFill>
          <a:ln>
            <a:noFill/>
          </a:ln>
        </p:spPr>
        <p:txBody>
          <a:bodyPr bIns="45700" rIns="91425" lIns="91425" tIns="45700" anchor="ctr" anchorCtr="0">
            <a:noAutofit/>
          </a:bodyPr>
          <a:lstStyle/>
          <a:p>
            <a:pPr algn="l" rtl="0" lvl="0" marR="0" indent="0" marL="0">
              <a:spcBef>
                <a:spcPts val="0"/>
              </a:spcBef>
              <a:spcAft>
                <a:spcPts val="0"/>
              </a:spcAft>
              <a:buClr>
                <a:schemeClr val="dk2"/>
              </a:buClr>
              <a:buSzPct val="25000"/>
              <a:buFont typeface="Verdana"/>
              <a:buNone/>
            </a:pPr>
            <a:r>
              <a:rPr strike="noStrike" u="none" b="1" cap="small" baseline="0" sz="2400" lang="en-GB" i="0">
                <a:solidFill>
                  <a:schemeClr val="dk2"/>
                </a:solidFill>
                <a:latin typeface="Verdana"/>
                <a:ea typeface="Verdana"/>
                <a:cs typeface="Verdana"/>
                <a:sym typeface="Verdana"/>
              </a:rPr>
              <a:t>IPCC AR5: </a:t>
            </a:r>
            <a:r>
              <a:rPr strike="noStrike" u="none" b="1" cap="small" baseline="0" sz="2400" lang="en-GB" i="1">
                <a:solidFill>
                  <a:schemeClr val="dk2"/>
                </a:solidFill>
                <a:latin typeface="Verdana"/>
                <a:ea typeface="Verdana"/>
                <a:cs typeface="Verdana"/>
                <a:sym typeface="Verdana"/>
              </a:rPr>
              <a:t>Some broad personal takes </a:t>
            </a:r>
          </a:p>
        </p:txBody>
      </p:sp>
      <p:sp>
        <p:nvSpPr>
          <p:cNvPr id="437" name="Shape 437"/>
          <p:cNvSpPr txBox="1"/>
          <p:nvPr>
            <p:ph idx="1" type="body"/>
          </p:nvPr>
        </p:nvSpPr>
        <p:spPr>
          <a:xfrm>
            <a:off y="484187" x="958850"/>
            <a:ext cy="6143624" cx="8189912"/>
          </a:xfrm>
          <a:prstGeom prst="rect">
            <a:avLst/>
          </a:prstGeom>
          <a:solidFill>
            <a:srgbClr val="FFFFFF"/>
          </a:solidFill>
          <a:ln>
            <a:noFill/>
          </a:ln>
        </p:spPr>
        <p:txBody>
          <a:bodyPr bIns="45700" rIns="91425" lIns="91425" tIns="45700" anchor="t" anchorCtr="0">
            <a:noAutofit/>
          </a:bodyPr>
          <a:lstStyle/>
          <a:p>
            <a:pPr algn="l" rtl="0" lvl="0" marR="0" indent="0" marL="0">
              <a:spcBef>
                <a:spcPts val="560"/>
              </a:spcBef>
              <a:spcAft>
                <a:spcPts val="0"/>
              </a:spcAft>
              <a:buClr>
                <a:schemeClr val="dk1"/>
              </a:buClr>
              <a:buSzPct val="25000"/>
              <a:buFont typeface="Verdana"/>
              <a:buNone/>
            </a:pPr>
            <a:r>
              <a:rPr strike="noStrike" u="none" b="1" cap="none" baseline="0" sz="2800" lang="en-GB" i="0">
                <a:solidFill>
                  <a:schemeClr val="dk1"/>
                </a:solidFill>
                <a:latin typeface="Verdana"/>
                <a:ea typeface="Verdana"/>
                <a:cs typeface="Verdana"/>
                <a:sym typeface="Verdana"/>
              </a:rPr>
              <a:t> </a:t>
            </a:r>
          </a:p>
        </p:txBody>
      </p:sp>
      <p:sp>
        <p:nvSpPr>
          <p:cNvPr id="438" name="Shape 438"/>
          <p:cNvSpPr txBox="1"/>
          <p:nvPr/>
        </p:nvSpPr>
        <p:spPr>
          <a:xfrm>
            <a:off y="1219200" x="1014412"/>
            <a:ext cy="4586287" cx="4876799"/>
          </a:xfrm>
          <a:prstGeom prst="rect">
            <a:avLst/>
          </a:prstGeom>
          <a:noFill/>
          <a:ln>
            <a:noFill/>
          </a:ln>
        </p:spPr>
        <p:txBody>
          <a:bodyPr bIns="45700" rIns="91425" lIns="91425" tIns="45700" anchor="t" anchorCtr="0">
            <a:noAutofit/>
          </a:bodyPr>
          <a:lstStyle/>
          <a:p>
            <a:pPr algn="l" rtl="0" lvl="0" marR="0" indent="0" marL="0">
              <a:spcBef>
                <a:spcPts val="0"/>
              </a:spcBef>
              <a:buClr>
                <a:schemeClr val="dk1"/>
              </a:buClr>
              <a:buSzPct val="25000"/>
              <a:buFont typeface="Verdana"/>
              <a:buNone/>
            </a:pPr>
            <a:r>
              <a:rPr strike="noStrike" u="none" b="1" cap="none" baseline="0" sz="2000" lang="en-GB" i="0">
                <a:solidFill>
                  <a:schemeClr val="dk1"/>
                </a:solidFill>
                <a:latin typeface="Verdana"/>
                <a:ea typeface="Verdana"/>
                <a:cs typeface="Verdana"/>
                <a:sym typeface="Verdana"/>
              </a:rPr>
              <a:t>The “global warming hiatus”</a:t>
            </a:r>
          </a:p>
          <a:p>
            <a:pPr algn="l" rtl="0" lvl="0" marR="0" indent="0" marL="0">
              <a:spcBef>
                <a:spcPts val="0"/>
              </a:spcBef>
              <a:buClr>
                <a:schemeClr val="dk1"/>
              </a:buClr>
              <a:buSzPct val="25000"/>
              <a:buFont typeface="Verdana"/>
              <a:buNone/>
            </a:pPr>
            <a:r>
              <a:rPr strike="noStrike" u="none" b="1" cap="none" baseline="0" sz="1800" lang="en-GB" i="0">
                <a:solidFill>
                  <a:schemeClr val="dk1"/>
                </a:solidFill>
                <a:latin typeface="Verdana"/>
                <a:ea typeface="Verdana"/>
                <a:cs typeface="Verdana"/>
                <a:sym typeface="Verdana"/>
              </a:rPr>
              <a:t>Fascinating, but it is climate variability, not climate change</a:t>
            </a:r>
          </a:p>
          <a:p>
            <a:r>
              <a:t/>
            </a:r>
          </a:p>
          <a:p>
            <a:pPr algn="l" rtl="0" lvl="0" marR="0" indent="0" marL="0">
              <a:spcBef>
                <a:spcPts val="0"/>
              </a:spcBef>
              <a:buClr>
                <a:schemeClr val="dk1"/>
              </a:buClr>
              <a:buSzPct val="25000"/>
              <a:buFont typeface="Verdana"/>
              <a:buNone/>
            </a:pPr>
            <a:r>
              <a:rPr strike="noStrike" u="none" b="1" cap="none" baseline="0" sz="1800" lang="en-GB" i="0">
                <a:solidFill>
                  <a:schemeClr val="dk1"/>
                </a:solidFill>
                <a:latin typeface="Verdana"/>
                <a:ea typeface="Verdana"/>
                <a:cs typeface="Verdana"/>
                <a:sym typeface="Verdana"/>
              </a:rPr>
              <a:t>The climate </a:t>
            </a:r>
            <a:r>
              <a:rPr strike="noStrike" u="none" b="1" cap="none" baseline="0" sz="1800" lang="en-GB" i="1">
                <a:solidFill>
                  <a:schemeClr val="dk1"/>
                </a:solidFill>
                <a:latin typeface="Verdana"/>
                <a:ea typeface="Verdana"/>
                <a:cs typeface="Verdana"/>
                <a:sym typeface="Verdana"/>
              </a:rPr>
              <a:t>is</a:t>
            </a:r>
            <a:r>
              <a:rPr strike="noStrike" u="none" b="1" cap="none" baseline="0" sz="1800" lang="en-GB" i="0">
                <a:solidFill>
                  <a:schemeClr val="dk1"/>
                </a:solidFill>
                <a:latin typeface="Verdana"/>
                <a:ea typeface="Verdana"/>
                <a:cs typeface="Verdana"/>
                <a:sym typeface="Verdana"/>
              </a:rPr>
              <a:t> changing — and we know why</a:t>
            </a:r>
          </a:p>
          <a:p>
            <a:r>
              <a:t/>
            </a:r>
          </a:p>
          <a:p>
            <a:r>
              <a:t/>
            </a:r>
          </a:p>
          <a:p>
            <a:r>
              <a:t/>
            </a:r>
          </a:p>
          <a:p>
            <a:r>
              <a:t/>
            </a:r>
          </a:p>
          <a:p>
            <a:pPr algn="l" rtl="0" lvl="0" marR="0" indent="0" marL="0">
              <a:spcBef>
                <a:spcPts val="0"/>
              </a:spcBef>
              <a:buClr>
                <a:schemeClr val="dk1"/>
              </a:buClr>
              <a:buSzPct val="25000"/>
              <a:buFont typeface="Verdana"/>
              <a:buNone/>
            </a:pPr>
            <a:r>
              <a:rPr strike="noStrike" u="none" b="1" cap="none" baseline="0" sz="2000" lang="en-GB" i="0">
                <a:solidFill>
                  <a:schemeClr val="dk1"/>
                </a:solidFill>
                <a:latin typeface="Verdana"/>
                <a:ea typeface="Verdana"/>
                <a:cs typeface="Verdana"/>
                <a:sym typeface="Verdana"/>
              </a:rPr>
              <a:t>IPCC reports are massive!</a:t>
            </a:r>
          </a:p>
          <a:p>
            <a:pPr algn="l" rtl="0" lvl="0" marR="0" indent="0" marL="0">
              <a:spcBef>
                <a:spcPts val="0"/>
              </a:spcBef>
              <a:buClr>
                <a:schemeClr val="dk1"/>
              </a:buClr>
              <a:buSzPct val="25000"/>
              <a:buFont typeface="Verdana"/>
              <a:buNone/>
            </a:pPr>
            <a:r>
              <a:rPr strike="noStrike" u="none" b="1" cap="none" baseline="0" sz="1800" lang="en-GB" i="0">
                <a:solidFill>
                  <a:schemeClr val="dk1"/>
                </a:solidFill>
                <a:latin typeface="Verdana"/>
                <a:ea typeface="Verdana"/>
                <a:cs typeface="Verdana"/>
                <a:sym typeface="Verdana"/>
              </a:rPr>
              <a:t>195 governments</a:t>
            </a:r>
          </a:p>
          <a:p>
            <a:pPr algn="l" rtl="0" lvl="0" marR="0" indent="0" marL="0">
              <a:spcBef>
                <a:spcPts val="0"/>
              </a:spcBef>
              <a:buClr>
                <a:schemeClr val="dk1"/>
              </a:buClr>
              <a:buSzPct val="25000"/>
              <a:buFont typeface="Verdana"/>
              <a:buNone/>
            </a:pPr>
            <a:r>
              <a:rPr strike="noStrike" u="none" b="1" cap="none" baseline="0" sz="1800" lang="en-GB" i="0">
                <a:solidFill>
                  <a:schemeClr val="dk1"/>
                </a:solidFill>
                <a:latin typeface="Verdana"/>
                <a:ea typeface="Verdana"/>
                <a:cs typeface="Verdana"/>
                <a:sym typeface="Verdana"/>
              </a:rPr>
              <a:t>AR4 weighed more than 15 pounds</a:t>
            </a:r>
          </a:p>
        </p:txBody>
      </p:sp>
      <p:sp>
        <p:nvSpPr>
          <p:cNvPr id="439" name="Shape 439"/>
          <p:cNvSpPr/>
          <p:nvPr/>
        </p:nvSpPr>
        <p:spPr>
          <a:xfrm>
            <a:off y="685800" x="5791200"/>
            <a:ext cy="2936874" cx="2879725"/>
          </a:xfrm>
          <a:prstGeom prst="rect">
            <a:avLst/>
          </a:prstGeom>
          <a:blipFill>
            <a:blip r:embed="rId3"/>
            <a:stretch>
              <a:fillRect/>
            </a:stretch>
          </a:blipFill>
        </p:spPr>
      </p:sp>
      <p:sp>
        <p:nvSpPr>
          <p:cNvPr id="440" name="Shape 440"/>
          <p:cNvSpPr txBox="1"/>
          <p:nvPr/>
        </p:nvSpPr>
        <p:spPr>
          <a:xfrm>
            <a:off y="6400800" x="6754811"/>
            <a:ext cy="276224" cx="1524000"/>
          </a:xfrm>
          <a:prstGeom prst="rect">
            <a:avLst/>
          </a:prstGeom>
          <a:noFill/>
          <a:ln>
            <a:noFill/>
          </a:ln>
        </p:spPr>
        <p:txBody>
          <a:bodyPr bIns="45700" rIns="91425" lIns="91425" tIns="45700" anchor="t" anchorCtr="0">
            <a:noAutofit/>
          </a:bodyPr>
          <a:lstStyle/>
          <a:p>
            <a:pPr algn="ctr" rtl="0" lvl="0" marR="0" indent="0" marL="0">
              <a:buClr>
                <a:schemeClr val="dk1"/>
              </a:buClr>
              <a:buSzPct val="25000"/>
              <a:buFont typeface="Verdana"/>
              <a:buNone/>
            </a:pPr>
            <a:r>
              <a:rPr strike="noStrike" u="none" b="1" cap="none" baseline="0" sz="1200" lang="en-GB" i="0">
                <a:solidFill>
                  <a:schemeClr val="dk1"/>
                </a:solidFill>
                <a:latin typeface="Verdana"/>
                <a:ea typeface="Verdana"/>
                <a:cs typeface="Verdana"/>
                <a:sym typeface="Verdana"/>
              </a:rPr>
              <a:t>AR4</a:t>
            </a:r>
          </a:p>
        </p:txBody>
      </p:sp>
      <p:sp>
        <p:nvSpPr>
          <p:cNvPr id="441" name="Shape 441"/>
          <p:cNvSpPr/>
          <p:nvPr/>
        </p:nvSpPr>
        <p:spPr>
          <a:xfrm>
            <a:off y="4114800" x="6335712"/>
            <a:ext cy="2259012" cx="2362200"/>
          </a:xfrm>
          <a:prstGeom prst="rect">
            <a:avLst/>
          </a:prstGeom>
          <a:blipFill>
            <a:blip r:embed="rId4"/>
            <a:stretch>
              <a:fillRect/>
            </a:stretch>
          </a:blipFill>
        </p:spPr>
      </p:sp>
      <p:sp>
        <p:nvSpPr>
          <p:cNvPr id="442" name="Shape 442"/>
          <p:cNvSpPr txBox="1"/>
          <p:nvPr/>
        </p:nvSpPr>
        <p:spPr>
          <a:xfrm>
            <a:off y="533400" x="1066800"/>
            <a:ext cy="461961" cx="8001000"/>
          </a:xfrm>
          <a:prstGeom prst="rect">
            <a:avLst/>
          </a:prstGeom>
          <a:noFill/>
          <a:ln>
            <a:noFill/>
          </a:ln>
        </p:spPr>
        <p:txBody>
          <a:bodyPr bIns="45700" rIns="91425" lIns="91425" tIns="45700" anchor="t" anchorCtr="0">
            <a:noAutofit/>
          </a:bodyPr>
          <a:lstStyle/>
          <a:p>
            <a:pPr algn="l" rtl="0" lvl="0" marR="0" indent="0" marL="0">
              <a:buSzPct val="25000"/>
              <a:buNone/>
            </a:pPr>
            <a:r>
              <a:rPr strike="noStrike" u="none" b="0" cap="none" baseline="0" sz="1800" lang="en-GB" i="0">
                <a:solidFill>
                  <a:schemeClr val="dk1"/>
                </a:solidFill>
                <a:latin typeface="Verdana"/>
                <a:ea typeface="Verdana"/>
                <a:cs typeface="Verdana"/>
                <a:sym typeface="Verdana"/>
              </a:rPr>
              <a:t>
</a:t>
            </a:r>
          </a:p>
        </p:txBody>
      </p:sp>
      <p:sp>
        <p:nvSpPr>
          <p:cNvPr id="443" name="Shape 443"/>
          <p:cNvSpPr txBox="1"/>
          <p:nvPr/>
        </p:nvSpPr>
        <p:spPr>
          <a:xfrm>
            <a:off y="3622675" x="6858000"/>
            <a:ext cy="276224" cx="1317624"/>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Verdana"/>
              <a:buNone/>
            </a:pPr>
            <a:r>
              <a:rPr strike="noStrike" u="none" b="1" cap="none" baseline="0" sz="1200" lang="en-GB" i="0">
                <a:solidFill>
                  <a:schemeClr val="dk1"/>
                </a:solidFill>
                <a:latin typeface="Verdana"/>
                <a:ea typeface="Verdana"/>
                <a:cs typeface="Verdana"/>
                <a:sym typeface="Verdana"/>
              </a:rPr>
              <a:t>Figure SPM.1</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49" name="Shape 449"/>
        <p:cNvGrpSpPr/>
        <p:nvPr/>
      </p:nvGrpSpPr>
      <p:grpSpPr>
        <a:xfrm>
          <a:off y="0" x="0"/>
          <a:ext cy="0" cx="0"/>
          <a:chOff y="0" x="0"/>
          <a:chExt cy="0" cx="0"/>
        </a:xfrm>
      </p:grpSpPr>
      <p:sp>
        <p:nvSpPr>
          <p:cNvPr id="450" name="Shape 450"/>
          <p:cNvSpPr txBox="1"/>
          <p:nvPr>
            <p:ph type="ctrTitle"/>
          </p:nvPr>
        </p:nvSpPr>
        <p:spPr>
          <a:xfrm>
            <a:off y="2390775" x="1476375"/>
            <a:ext cy="1470024" cx="7127875"/>
          </a:xfrm>
          <a:prstGeom prst="rect">
            <a:avLst/>
          </a:prstGeom>
          <a:solidFill>
            <a:srgbClr val="FFFFFF"/>
          </a:solidFill>
          <a:ln>
            <a:noFill/>
          </a:ln>
        </p:spPr>
        <p:txBody>
          <a:bodyPr bIns="45700" rIns="91425" lIns="91425" tIns="45700" anchor="ctr" anchorCtr="0">
            <a:noAutofit/>
          </a:bodyPr>
          <a:lstStyle/>
          <a:p>
            <a:pPr algn="l" rtl="0" lvl="0" marR="0" indent="0" marL="0">
              <a:spcBef>
                <a:spcPts val="0"/>
              </a:spcBef>
              <a:spcAft>
                <a:spcPts val="0"/>
              </a:spcAft>
              <a:buClr>
                <a:schemeClr val="dk1"/>
              </a:buClr>
              <a:buSzPct val="25000"/>
              <a:buFont typeface="Arial"/>
              <a:buNone/>
            </a:pPr>
            <a:r>
              <a:rPr strike="noStrike" u="none" b="1" cap="none" baseline="0" sz="3200" lang="en-GB" i="0">
                <a:solidFill>
                  <a:schemeClr val="dk1"/>
                </a:solidFill>
                <a:latin typeface="Arial"/>
                <a:ea typeface="Arial"/>
                <a:cs typeface="Arial"/>
                <a:sym typeface="Arial"/>
              </a:rPr>
              <a:t>Detection and Attribution of Climate Change: from Global to Regional</a:t>
            </a:r>
          </a:p>
        </p:txBody>
      </p:sp>
      <p:sp>
        <p:nvSpPr>
          <p:cNvPr id="451" name="Shape 451"/>
          <p:cNvSpPr txBox="1"/>
          <p:nvPr>
            <p:ph idx="1" type="subTitle"/>
          </p:nvPr>
        </p:nvSpPr>
        <p:spPr>
          <a:xfrm>
            <a:off y="4001450" x="1556050"/>
            <a:ext cy="1152600" cx="7373100"/>
          </a:xfrm>
          <a:prstGeom prst="rect">
            <a:avLst/>
          </a:prstGeom>
          <a:solidFill>
            <a:srgbClr val="FFFFFF"/>
          </a:solidFill>
          <a:ln>
            <a:noFill/>
          </a:ln>
        </p:spPr>
        <p:txBody>
          <a:bodyPr bIns="45700" rIns="91425" lIns="91425" tIns="45700" anchor="t" anchorCtr="0">
            <a:noAutofit/>
          </a:bodyPr>
          <a:lstStyle/>
          <a:p>
            <a:pPr algn="l" rtl="0" lvl="0" marR="0" indent="457200" marL="0">
              <a:spcBef>
                <a:spcPts val="360"/>
              </a:spcBef>
              <a:spcAft>
                <a:spcPts val="0"/>
              </a:spcAft>
              <a:buClr>
                <a:srgbClr val="FF0000"/>
              </a:buClr>
              <a:buSzPct val="120370"/>
              <a:buFont typeface="Arial"/>
              <a:buChar char="•"/>
            </a:pPr>
            <a:r>
              <a:rPr strike="noStrike" u="none" b="0" cap="none" baseline="0" sz="1800" lang="en-GB" i="0">
                <a:solidFill>
                  <a:schemeClr val="dk1"/>
                </a:solidFill>
                <a:latin typeface="Arial"/>
                <a:ea typeface="Arial"/>
                <a:cs typeface="Arial"/>
                <a:sym typeface="Arial"/>
              </a:rPr>
              <a:t>Dr. Xuebin Zhang, Research Scientist, Climate Research Division, Environment Canada</a:t>
            </a:r>
          </a:p>
          <a:p>
            <a:pPr algn="l" rtl="0" lvl="0" marR="0" indent="457200" marL="0">
              <a:spcBef>
                <a:spcPts val="360"/>
              </a:spcBef>
              <a:spcAft>
                <a:spcPts val="0"/>
              </a:spcAft>
              <a:buClr>
                <a:srgbClr val="FF0000"/>
              </a:buClr>
              <a:buSzPct val="120370"/>
              <a:buFont typeface="Arial"/>
              <a:buChar char="•"/>
            </a:pPr>
            <a:r>
              <a:rPr strike="noStrike" u="none" b="0" cap="none" baseline="0" sz="1800" lang="en-GB" i="0">
                <a:solidFill>
                  <a:schemeClr val="dk1"/>
                </a:solidFill>
                <a:latin typeface="Arial"/>
                <a:ea typeface="Arial"/>
                <a:cs typeface="Arial"/>
                <a:sym typeface="Arial"/>
              </a:rPr>
              <a:t>Lead Author, Chapter 10</a:t>
            </a:r>
          </a:p>
          <a:p>
            <a:pPr algn="l" rtl="0" lvl="0" marR="0" indent="457200" marL="0">
              <a:spcBef>
                <a:spcPts val="360"/>
              </a:spcBef>
              <a:spcAft>
                <a:spcPts val="0"/>
              </a:spcAft>
              <a:buClr>
                <a:srgbClr val="FF0000"/>
              </a:buClr>
              <a:buSzPct val="120370"/>
              <a:buFont typeface="Arial"/>
              <a:buChar char="•"/>
            </a:pPr>
            <a:r>
              <a:rPr strike="noStrike" u="none" b="0" cap="none" baseline="0" sz="1800" lang="en-GB" i="0">
                <a:solidFill>
                  <a:schemeClr val="dk1"/>
                </a:solidFill>
                <a:latin typeface="Arial"/>
                <a:ea typeface="Arial"/>
                <a:cs typeface="Arial"/>
                <a:sym typeface="Arial"/>
              </a:rPr>
              <a:t>Led the assessment on climate extremes for the Chapter</a:t>
            </a:r>
          </a:p>
        </p:txBody>
      </p:sp>
      <p:sp>
        <p:nvSpPr>
          <p:cNvPr id="452" name="Shape 452"/>
          <p:cNvSpPr/>
          <p:nvPr/>
        </p:nvSpPr>
        <p:spPr>
          <a:xfrm>
            <a:off y="0" x="0"/>
            <a:ext cy="795336" cx="9144000"/>
          </a:xfrm>
          <a:prstGeom prst="rect">
            <a:avLst/>
          </a:prstGeom>
          <a:blipFill>
            <a:blip r:embed="rId3"/>
            <a:stretch>
              <a:fillRect/>
            </a:stretch>
          </a:blipFill>
        </p:spPr>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6" name="Shape 456"/>
        <p:cNvGrpSpPr/>
        <p:nvPr/>
      </p:nvGrpSpPr>
      <p:grpSpPr>
        <a:xfrm>
          <a:off y="0" x="0"/>
          <a:ext cy="0" cx="0"/>
          <a:chOff y="0" x="0"/>
          <a:chExt cy="0" cx="0"/>
        </a:xfrm>
      </p:grpSpPr>
      <p:sp>
        <p:nvSpPr>
          <p:cNvPr id="457" name="Shape 457"/>
          <p:cNvSpPr txBox="1"/>
          <p:nvPr>
            <p:ph type="title"/>
          </p:nvPr>
        </p:nvSpPr>
        <p:spPr>
          <a:xfrm>
            <a:off y="44450" x="755650"/>
            <a:ext cy="1338261" cx="8220075"/>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Clr>
                <a:schemeClr val="dk1"/>
              </a:buClr>
              <a:buSzPct val="25000"/>
              <a:buFont typeface="Arial"/>
              <a:buNone/>
            </a:pPr>
            <a:r>
              <a:rPr strike="noStrike" u="none" b="1" cap="small" baseline="0" sz="2800" lang="en-GB" i="0">
                <a:solidFill>
                  <a:schemeClr val="dk1"/>
                </a:solidFill>
                <a:latin typeface="Arial"/>
                <a:ea typeface="Arial"/>
                <a:cs typeface="Arial"/>
                <a:sym typeface="Arial"/>
              </a:rPr>
              <a:t>The totality of evidence of the human influence on climate has improved our confidence. </a:t>
            </a:r>
          </a:p>
        </p:txBody>
      </p:sp>
      <p:sp>
        <p:nvSpPr>
          <p:cNvPr id="458" name="Shape 458"/>
          <p:cNvSpPr txBox="1"/>
          <p:nvPr/>
        </p:nvSpPr>
        <p:spPr>
          <a:xfrm>
            <a:off y="1487487" x="755650"/>
            <a:ext cy="4678361" cx="8296274"/>
          </a:xfrm>
          <a:prstGeom prst="rect">
            <a:avLst/>
          </a:prstGeom>
          <a:noFill/>
          <a:ln>
            <a:noFill/>
          </a:ln>
        </p:spPr>
        <p:txBody>
          <a:bodyPr bIns="45700" rIns="91425" lIns="91425" tIns="45700" anchor="t" anchorCtr="0">
            <a:noAutofit/>
          </a:bodyPr>
          <a:lstStyle/>
          <a:p>
            <a:pPr algn="l" rtl="0" lvl="0" marR="0" indent="342900" marL="0">
              <a:buClr>
                <a:schemeClr val="dk1"/>
              </a:buClr>
              <a:buSzPct val="100694"/>
              <a:buFont typeface="Arial"/>
              <a:buChar char="•"/>
            </a:pPr>
            <a:r>
              <a:rPr strike="noStrike" u="none" b="0" cap="none" baseline="0" sz="2400" lang="en-GB" i="0">
                <a:solidFill>
                  <a:schemeClr val="dk1"/>
                </a:solidFill>
                <a:latin typeface="Arial"/>
                <a:ea typeface="Arial"/>
                <a:cs typeface="Arial"/>
                <a:sym typeface="Arial"/>
              </a:rPr>
              <a:t>Upper ocean warming (</a:t>
            </a:r>
            <a:r>
              <a:rPr strike="noStrike" u="none" b="0" cap="none" baseline="0" sz="2400" lang="en-GB" i="1">
                <a:solidFill>
                  <a:schemeClr val="dk1"/>
                </a:solidFill>
                <a:latin typeface="Arial"/>
                <a:ea typeface="Arial"/>
                <a:cs typeface="Arial"/>
                <a:sym typeface="Arial"/>
              </a:rPr>
              <a:t>very likely)</a:t>
            </a:r>
          </a:p>
          <a:p>
            <a:pPr algn="l" rtl="0" lvl="0" marR="0" indent="342900" marL="0">
              <a:buClr>
                <a:schemeClr val="dk1"/>
              </a:buClr>
              <a:buSzPct val="100694"/>
              <a:buFont typeface="Arial"/>
              <a:buChar char="•"/>
            </a:pPr>
            <a:r>
              <a:rPr strike="noStrike" u="none" b="0" cap="none" baseline="0" sz="2400" lang="en-GB" i="0">
                <a:solidFill>
                  <a:schemeClr val="dk1"/>
                </a:solidFill>
                <a:latin typeface="Arial"/>
                <a:ea typeface="Arial"/>
                <a:cs typeface="Arial"/>
                <a:sym typeface="Arial"/>
              </a:rPr>
              <a:t>Global water cycle </a:t>
            </a:r>
          </a:p>
          <a:p>
            <a:pPr algn="l" rtl="0" lvl="1" marR="0" indent="800100" marL="0">
              <a:buClr>
                <a:schemeClr val="dk1"/>
              </a:buClr>
              <a:buSzPct val="98484"/>
              <a:buFont typeface="Arial"/>
              <a:buChar char="•"/>
            </a:pPr>
            <a:r>
              <a:rPr strike="noStrike" u="none" b="0" cap="none" baseline="0" sz="2200" lang="en-GB" i="0">
                <a:solidFill>
                  <a:schemeClr val="dk1"/>
                </a:solidFill>
                <a:latin typeface="Arial"/>
                <a:ea typeface="Arial"/>
                <a:cs typeface="Arial"/>
                <a:sym typeface="Arial"/>
              </a:rPr>
              <a:t>Changes in terrestrial precipitation pattern</a:t>
            </a:r>
          </a:p>
          <a:p>
            <a:pPr algn="l" rtl="0" lvl="1" marR="0" indent="800100" marL="0">
              <a:buClr>
                <a:schemeClr val="dk1"/>
              </a:buClr>
              <a:buSzPct val="98484"/>
              <a:buFont typeface="Arial"/>
              <a:buChar char="•"/>
            </a:pPr>
            <a:r>
              <a:rPr strike="noStrike" u="none" b="0" cap="none" baseline="0" sz="2200" lang="en-GB" i="0">
                <a:solidFill>
                  <a:schemeClr val="dk1"/>
                </a:solidFill>
                <a:latin typeface="Arial"/>
                <a:ea typeface="Arial"/>
                <a:cs typeface="Arial"/>
                <a:sym typeface="Arial"/>
              </a:rPr>
              <a:t>Increase in atmospheric humidity</a:t>
            </a:r>
          </a:p>
          <a:p>
            <a:pPr algn="l" rtl="0" lvl="1" marR="0" indent="800100" marL="0">
              <a:buClr>
                <a:schemeClr val="dk1"/>
              </a:buClr>
              <a:buSzPct val="109848"/>
              <a:buFont typeface="Arial"/>
              <a:buChar char="•"/>
            </a:pPr>
            <a:r>
              <a:rPr strike="noStrike" u="none" b="0" cap="none" baseline="0" sz="2200" lang="en-GB" i="0">
                <a:solidFill>
                  <a:schemeClr val="dk1"/>
                </a:solidFill>
                <a:latin typeface="Arial"/>
                <a:ea typeface="Arial"/>
                <a:cs typeface="Arial"/>
                <a:sym typeface="Arial"/>
              </a:rPr>
              <a:t>Changes in ocean surface salinity distribution</a:t>
            </a:r>
            <a:r>
              <a:rPr strike="noStrike" u="none" b="0" cap="none" baseline="0" sz="2400" lang="en-GB" i="0">
                <a:solidFill>
                  <a:schemeClr val="dk1"/>
                </a:solidFill>
                <a:latin typeface="Arial"/>
                <a:ea typeface="Arial"/>
                <a:cs typeface="Arial"/>
                <a:sym typeface="Arial"/>
              </a:rPr>
              <a:t> </a:t>
            </a:r>
          </a:p>
          <a:p>
            <a:pPr algn="l" rtl="0" lvl="0" marR="0" indent="342900" marL="0">
              <a:buClr>
                <a:schemeClr val="dk1"/>
              </a:buClr>
              <a:buSzPct val="100694"/>
              <a:buFont typeface="Arial"/>
              <a:buChar char="•"/>
            </a:pPr>
            <a:r>
              <a:rPr strike="noStrike" u="none" b="0" cap="none" baseline="0" sz="2400" lang="en-GB" i="0">
                <a:solidFill>
                  <a:schemeClr val="dk1"/>
                </a:solidFill>
                <a:latin typeface="Arial"/>
                <a:ea typeface="Arial"/>
                <a:cs typeface="Arial"/>
                <a:sym typeface="Arial"/>
              </a:rPr>
              <a:t>Reductions in snow and ice</a:t>
            </a:r>
          </a:p>
          <a:p>
            <a:pPr algn="l" rtl="0" lvl="1" marR="0" indent="800100" marL="0">
              <a:buClr>
                <a:schemeClr val="dk1"/>
              </a:buClr>
              <a:buSzPct val="98484"/>
              <a:buFont typeface="Arial"/>
              <a:buChar char="•"/>
            </a:pPr>
            <a:r>
              <a:rPr strike="noStrike" u="none" b="0" cap="none" baseline="0" sz="2200" lang="en-GB" i="0">
                <a:solidFill>
                  <a:schemeClr val="dk1"/>
                </a:solidFill>
                <a:latin typeface="Arial"/>
                <a:ea typeface="Arial"/>
                <a:cs typeface="Arial"/>
                <a:sym typeface="Arial"/>
              </a:rPr>
              <a:t>Reduced snow cover in Northern Hemisphere</a:t>
            </a:r>
          </a:p>
          <a:p>
            <a:pPr algn="l" rtl="0" lvl="1" marR="0" indent="800100" marL="0">
              <a:buClr>
                <a:schemeClr val="dk1"/>
              </a:buClr>
              <a:buSzPct val="98484"/>
              <a:buFont typeface="Arial"/>
              <a:buChar char="•"/>
            </a:pPr>
            <a:r>
              <a:rPr strike="noStrike" u="none" b="0" cap="none" baseline="0" sz="2200" lang="en-GB" i="0">
                <a:solidFill>
                  <a:schemeClr val="dk1"/>
                </a:solidFill>
                <a:latin typeface="Arial"/>
                <a:ea typeface="Arial"/>
                <a:cs typeface="Arial"/>
                <a:sym typeface="Arial"/>
              </a:rPr>
              <a:t>Loss of Arctic sea ice</a:t>
            </a:r>
          </a:p>
          <a:p>
            <a:pPr algn="l" rtl="0" lvl="1" marR="0" indent="800100" marL="0">
              <a:buClr>
                <a:schemeClr val="dk1"/>
              </a:buClr>
              <a:buSzPct val="98484"/>
              <a:buFont typeface="Arial"/>
              <a:buChar char="•"/>
            </a:pPr>
            <a:r>
              <a:rPr strike="noStrike" u="none" b="0" cap="none" baseline="0" sz="2200" lang="en-GB" i="0">
                <a:solidFill>
                  <a:schemeClr val="dk1"/>
                </a:solidFill>
                <a:latin typeface="Arial"/>
                <a:ea typeface="Arial"/>
                <a:cs typeface="Arial"/>
                <a:sym typeface="Arial"/>
              </a:rPr>
              <a:t>Reduced land glaciers</a:t>
            </a:r>
          </a:p>
          <a:p>
            <a:pPr algn="l" rtl="0" lvl="0" marR="0" indent="342900" marL="0">
              <a:buClr>
                <a:schemeClr val="dk1"/>
              </a:buClr>
              <a:buSzPct val="100694"/>
              <a:buFont typeface="Arial"/>
              <a:buChar char="•"/>
            </a:pPr>
            <a:r>
              <a:rPr strike="noStrike" u="none" b="0" cap="none" baseline="0" sz="2400" lang="en-GB" i="0">
                <a:solidFill>
                  <a:schemeClr val="dk1"/>
                </a:solidFill>
                <a:latin typeface="Arial"/>
                <a:ea typeface="Arial"/>
                <a:cs typeface="Arial"/>
                <a:sym typeface="Arial"/>
              </a:rPr>
              <a:t>Global mean sea level rise</a:t>
            </a:r>
          </a:p>
          <a:p>
            <a:pPr algn="l" rtl="0" lvl="0" marR="0" indent="342900" marL="0">
              <a:buClr>
                <a:schemeClr val="dk1"/>
              </a:buClr>
              <a:buSzPct val="100694"/>
              <a:buFont typeface="Arial"/>
              <a:buChar char="•"/>
            </a:pPr>
            <a:r>
              <a:rPr strike="noStrike" u="none" b="0" cap="none" baseline="0" sz="2400" lang="en-GB" i="0">
                <a:solidFill>
                  <a:schemeClr val="dk1"/>
                </a:solidFill>
                <a:latin typeface="Arial"/>
                <a:ea typeface="Arial"/>
                <a:cs typeface="Arial"/>
                <a:sym typeface="Arial"/>
              </a:rPr>
              <a:t>Climate extremes</a:t>
            </a:r>
          </a:p>
          <a:p>
            <a:pPr algn="l" rtl="0" lvl="1" marR="0" indent="800100" marL="0">
              <a:buClr>
                <a:schemeClr val="dk1"/>
              </a:buClr>
              <a:buSzPct val="98484"/>
              <a:buFont typeface="Arial"/>
              <a:buChar char="•"/>
            </a:pPr>
            <a:r>
              <a:rPr strike="noStrike" u="none" b="0" cap="none" baseline="0" sz="2200" lang="en-GB" i="0">
                <a:solidFill>
                  <a:schemeClr val="dk1"/>
                </a:solidFill>
                <a:latin typeface="Arial"/>
                <a:ea typeface="Arial"/>
                <a:cs typeface="Arial"/>
                <a:sym typeface="Arial"/>
              </a:rPr>
              <a:t>Changes in extreme temperatures </a:t>
            </a:r>
          </a:p>
          <a:p>
            <a:pPr algn="l" rtl="0" lvl="1" marR="0" indent="800100" marL="0">
              <a:buClr>
                <a:schemeClr val="dk1"/>
              </a:buClr>
              <a:buSzPct val="98484"/>
              <a:buFont typeface="Arial"/>
              <a:buChar char="•"/>
            </a:pPr>
            <a:r>
              <a:rPr strike="noStrike" u="none" b="0" cap="none" baseline="0" sz="2200" lang="en-GB" i="0">
                <a:solidFill>
                  <a:schemeClr val="dk1"/>
                </a:solidFill>
                <a:latin typeface="Arial"/>
                <a:ea typeface="Arial"/>
                <a:cs typeface="Arial"/>
                <a:sym typeface="Arial"/>
              </a:rPr>
              <a:t>Intensified extreme precipitation</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2" name="Shape 462"/>
        <p:cNvGrpSpPr/>
        <p:nvPr/>
      </p:nvGrpSpPr>
      <p:grpSpPr>
        <a:xfrm>
          <a:off y="0" x="0"/>
          <a:ext cy="0" cx="0"/>
          <a:chOff y="0" x="0"/>
          <a:chExt cy="0" cx="0"/>
        </a:xfrm>
      </p:grpSpPr>
      <p:sp>
        <p:nvSpPr>
          <p:cNvPr id="463" name="Shape 463"/>
          <p:cNvSpPr txBox="1"/>
          <p:nvPr>
            <p:ph type="title"/>
          </p:nvPr>
        </p:nvSpPr>
        <p:spPr>
          <a:xfrm>
            <a:off y="115886" x="720725"/>
            <a:ext cy="1009649" cx="8388349"/>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Clr>
                <a:schemeClr val="dk1"/>
              </a:buClr>
              <a:buSzPct val="25000"/>
              <a:buFont typeface="Arial"/>
              <a:buNone/>
            </a:pPr>
            <a:r>
              <a:rPr strike="noStrike" u="none" b="1" cap="small" baseline="0" sz="3200" lang="en-GB" i="0">
                <a:solidFill>
                  <a:schemeClr val="dk1"/>
                </a:solidFill>
                <a:latin typeface="Arial"/>
                <a:ea typeface="Arial"/>
                <a:cs typeface="Arial"/>
                <a:sym typeface="Arial"/>
              </a:rPr>
              <a:t>Evidence of a human influence on climate:</a:t>
            </a:r>
          </a:p>
        </p:txBody>
      </p:sp>
      <p:sp>
        <p:nvSpPr>
          <p:cNvPr id="464" name="Shape 464"/>
          <p:cNvSpPr txBox="1"/>
          <p:nvPr>
            <p:ph idx="1" type="body"/>
          </p:nvPr>
        </p:nvSpPr>
        <p:spPr>
          <a:xfrm>
            <a:off y="1844675" x="684212"/>
            <a:ext cy="2695574" cx="3803649"/>
          </a:xfrm>
          <a:prstGeom prst="rect">
            <a:avLst/>
          </a:prstGeom>
          <a:noFill/>
          <a:ln>
            <a:noFill/>
          </a:ln>
        </p:spPr>
        <p:txBody>
          <a:bodyPr bIns="45700" rIns="91425" lIns="91425" tIns="45700" anchor="t" anchorCtr="0">
            <a:noAutofit/>
          </a:bodyPr>
          <a:lstStyle/>
          <a:p>
            <a:pPr algn="l" rtl="0" lvl="0" marR="0" indent="0" marL="0">
              <a:buClr>
                <a:srgbClr val="FF0000"/>
              </a:buClr>
              <a:buSzPct val="120833"/>
              <a:buFont typeface="Arial"/>
              <a:buChar char="•"/>
            </a:pPr>
            <a:r>
              <a:rPr strike="noStrike" u="none" b="0" cap="none" baseline="0" sz="2000" lang="en-GB" i="0">
                <a:solidFill>
                  <a:srgbClr val="0070C0"/>
                </a:solidFill>
                <a:latin typeface="Arial"/>
                <a:ea typeface="Arial"/>
                <a:cs typeface="Arial"/>
                <a:sym typeface="Arial"/>
              </a:rPr>
              <a:t>Most of the observed increase in global average temperature since the mid-20</a:t>
            </a:r>
            <a:r>
              <a:rPr strike="noStrike" u="none" b="0" cap="none" baseline="30000" sz="2000" lang="en-GB" i="0">
                <a:solidFill>
                  <a:srgbClr val="0070C0"/>
                </a:solidFill>
                <a:latin typeface="Arial"/>
                <a:ea typeface="Arial"/>
                <a:cs typeface="Arial"/>
                <a:sym typeface="Arial"/>
              </a:rPr>
              <a:t>th</a:t>
            </a:r>
            <a:r>
              <a:rPr strike="noStrike" u="none" b="0" cap="none" baseline="0" sz="2000" lang="en-GB" i="0">
                <a:solidFill>
                  <a:srgbClr val="0070C0"/>
                </a:solidFill>
                <a:latin typeface="Arial"/>
                <a:ea typeface="Arial"/>
                <a:cs typeface="Arial"/>
                <a:sym typeface="Arial"/>
              </a:rPr>
              <a:t> century is </a:t>
            </a:r>
            <a:r>
              <a:rPr strike="noStrike" u="none" b="1" cap="none" baseline="0" sz="2000" lang="en-GB" i="1">
                <a:solidFill>
                  <a:srgbClr val="0070C0"/>
                </a:solidFill>
                <a:latin typeface="Arial"/>
                <a:ea typeface="Arial"/>
                <a:cs typeface="Arial"/>
                <a:sym typeface="Arial"/>
              </a:rPr>
              <a:t>very likely </a:t>
            </a:r>
            <a:r>
              <a:rPr strike="noStrike" u="none" b="0" cap="none" baseline="0" sz="2000" lang="en-GB" i="0">
                <a:solidFill>
                  <a:srgbClr val="0070C0"/>
                </a:solidFill>
                <a:latin typeface="Arial"/>
                <a:ea typeface="Arial"/>
                <a:cs typeface="Arial"/>
                <a:sym typeface="Arial"/>
              </a:rPr>
              <a:t>due to the observed increase in anthropogenic greenhouse gases.</a:t>
            </a:r>
          </a:p>
          <a:p>
            <a:pPr algn="l" rtl="0" lvl="0" marR="0" indent="0" marL="0">
              <a:buClr>
                <a:srgbClr val="FF0000"/>
              </a:buClr>
              <a:buSzPct val="120833"/>
              <a:buFont typeface="Arial"/>
              <a:buChar char="•"/>
            </a:pPr>
            <a:r>
              <a:rPr strike="noStrike" u="none" b="1" cap="none" baseline="0" sz="2000" lang="en-GB" i="1">
                <a:solidFill>
                  <a:srgbClr val="0070C0"/>
                </a:solidFill>
                <a:latin typeface="Arial"/>
                <a:ea typeface="Arial"/>
                <a:cs typeface="Arial"/>
                <a:sym typeface="Arial"/>
              </a:rPr>
              <a:t>Discernible human influences </a:t>
            </a:r>
            <a:r>
              <a:rPr strike="noStrike" u="none" b="0" cap="none" baseline="0" sz="2000" lang="en-GB" i="0">
                <a:solidFill>
                  <a:srgbClr val="0070C0"/>
                </a:solidFill>
                <a:latin typeface="Arial"/>
                <a:ea typeface="Arial"/>
                <a:cs typeface="Arial"/>
                <a:sym typeface="Arial"/>
              </a:rPr>
              <a:t>now extend to other aspects of climate, including ocean warming, continental-average temperatures, temperature extremes and wind pattern </a:t>
            </a:r>
          </a:p>
        </p:txBody>
      </p:sp>
      <p:sp>
        <p:nvSpPr>
          <p:cNvPr id="465" name="Shape 465"/>
          <p:cNvSpPr txBox="1"/>
          <p:nvPr/>
        </p:nvSpPr>
        <p:spPr>
          <a:xfrm>
            <a:off y="1843086" x="4667250"/>
            <a:ext cy="2809875" cx="4379912"/>
          </a:xfrm>
          <a:prstGeom prst="rect">
            <a:avLst/>
          </a:prstGeom>
          <a:noFill/>
          <a:ln>
            <a:noFill/>
          </a:ln>
        </p:spPr>
        <p:txBody>
          <a:bodyPr bIns="45700" rIns="91425" lIns="91425" tIns="45700" anchor="t" anchorCtr="0">
            <a:noAutofit/>
          </a:bodyPr>
          <a:lstStyle/>
          <a:p>
            <a:pPr algn="l" rtl="0" lvl="0" marR="0" indent="342900" marL="0">
              <a:spcBef>
                <a:spcPts val="400"/>
              </a:spcBef>
              <a:buClr>
                <a:schemeClr val="dk1"/>
              </a:buClr>
              <a:buSzPct val="100000"/>
              <a:buFont typeface="Arial"/>
              <a:buChar char="•"/>
            </a:pPr>
            <a:r>
              <a:rPr strike="noStrike" u="none" b="0" cap="none" baseline="0" sz="2000" lang="en-GB" i="0">
                <a:solidFill>
                  <a:schemeClr val="dk1"/>
                </a:solidFill>
                <a:latin typeface="Arial"/>
                <a:ea typeface="Arial"/>
                <a:cs typeface="Arial"/>
                <a:sym typeface="Arial"/>
              </a:rPr>
              <a:t>It is </a:t>
            </a:r>
            <a:r>
              <a:rPr strike="noStrike" u="none" b="1" cap="none" baseline="0" sz="2000" lang="en-GB" i="0">
                <a:solidFill>
                  <a:schemeClr val="dk1"/>
                </a:solidFill>
                <a:latin typeface="Arial"/>
                <a:ea typeface="Arial"/>
                <a:cs typeface="Arial"/>
                <a:sym typeface="Arial"/>
              </a:rPr>
              <a:t>extremely likely</a:t>
            </a:r>
            <a:r>
              <a:rPr strike="noStrike" u="none" b="0" cap="none" baseline="0" sz="2000" lang="en-GB" i="0">
                <a:solidFill>
                  <a:schemeClr val="dk1"/>
                </a:solidFill>
                <a:latin typeface="Arial"/>
                <a:ea typeface="Arial"/>
                <a:cs typeface="Arial"/>
                <a:sym typeface="Arial"/>
              </a:rPr>
              <a:t> that human influence has been the dominant cause of the observed warming since the mid-20</a:t>
            </a:r>
            <a:r>
              <a:rPr strike="noStrike" u="none" b="0" cap="none" baseline="30000" sz="2000" lang="en-GB" i="0">
                <a:solidFill>
                  <a:schemeClr val="dk1"/>
                </a:solidFill>
                <a:latin typeface="Arial"/>
                <a:ea typeface="Arial"/>
                <a:cs typeface="Arial"/>
                <a:sym typeface="Arial"/>
              </a:rPr>
              <a:t>th</a:t>
            </a:r>
            <a:r>
              <a:rPr strike="noStrike" u="none" b="0" cap="none" baseline="0" sz="2000" lang="en-GB" i="0">
                <a:solidFill>
                  <a:schemeClr val="dk1"/>
                </a:solidFill>
                <a:latin typeface="Arial"/>
                <a:ea typeface="Arial"/>
                <a:cs typeface="Arial"/>
                <a:sym typeface="Arial"/>
              </a:rPr>
              <a:t> century.</a:t>
            </a:r>
          </a:p>
          <a:p>
            <a:r>
              <a:t/>
            </a:r>
          </a:p>
          <a:p>
            <a:pPr algn="l" rtl="0" lvl="0" marR="0" indent="342900" marL="0">
              <a:spcBef>
                <a:spcPts val="400"/>
              </a:spcBef>
              <a:buClr>
                <a:schemeClr val="dk1"/>
              </a:buClr>
              <a:buSzPct val="100000"/>
              <a:buFont typeface="Arial"/>
              <a:buChar char="•"/>
            </a:pPr>
            <a:r>
              <a:rPr strike="noStrike" u="none" b="0" cap="none" baseline="0" sz="2000" lang="en-GB" i="0">
                <a:solidFill>
                  <a:schemeClr val="dk1"/>
                </a:solidFill>
                <a:latin typeface="Arial"/>
                <a:ea typeface="Arial"/>
                <a:cs typeface="Arial"/>
                <a:sym typeface="Arial"/>
              </a:rPr>
              <a:t>Human influence has been detected in warming of the atmosphere and the ocean, in changes in the global water cycle, in reduction in snow and ice, in global mean sea level rise, and in changes in some climate extremes.   </a:t>
            </a:r>
          </a:p>
        </p:txBody>
      </p:sp>
      <p:sp>
        <p:nvSpPr>
          <p:cNvPr id="466" name="Shape 466"/>
          <p:cNvSpPr txBox="1"/>
          <p:nvPr/>
        </p:nvSpPr>
        <p:spPr>
          <a:xfrm>
            <a:off y="1198562" x="1592262"/>
            <a:ext cy="646112" cx="1108074"/>
          </a:xfrm>
          <a:prstGeom prst="rect">
            <a:avLst/>
          </a:prstGeom>
          <a:noFill/>
          <a:ln>
            <a:noFill/>
          </a:ln>
        </p:spPr>
        <p:txBody>
          <a:bodyPr bIns="45700" rIns="91425" lIns="91425" tIns="45700" anchor="t" anchorCtr="0">
            <a:noAutofit/>
          </a:bodyPr>
          <a:lstStyle/>
          <a:p>
            <a:pPr algn="l" rtl="0" lvl="0" marR="0" indent="0" marL="0">
              <a:buClr>
                <a:srgbClr val="0070C0"/>
              </a:buClr>
              <a:buSzPct val="25000"/>
              <a:buFont typeface="Arial"/>
              <a:buNone/>
            </a:pPr>
            <a:r>
              <a:rPr strike="noStrike" u="none" b="1" cap="none" baseline="0" sz="3600" lang="en-GB" i="0">
                <a:solidFill>
                  <a:srgbClr val="0070C0"/>
                </a:solidFill>
                <a:latin typeface="Arial"/>
                <a:ea typeface="Arial"/>
                <a:cs typeface="Arial"/>
                <a:sym typeface="Arial"/>
              </a:rPr>
              <a:t>AR4</a:t>
            </a:r>
          </a:p>
        </p:txBody>
      </p:sp>
      <p:sp>
        <p:nvSpPr>
          <p:cNvPr id="467" name="Shape 467"/>
          <p:cNvSpPr txBox="1"/>
          <p:nvPr/>
        </p:nvSpPr>
        <p:spPr>
          <a:xfrm>
            <a:off y="1270000" x="6011862"/>
            <a:ext cy="646112" cx="1108074"/>
          </a:xfrm>
          <a:prstGeom prst="rect">
            <a:avLst/>
          </a:prstGeom>
          <a:noFill/>
          <a:ln>
            <a:noFill/>
          </a:ln>
        </p:spPr>
        <p:txBody>
          <a:bodyPr bIns="45700" rIns="91425" lIns="91425" tIns="45700" anchor="t" anchorCtr="0">
            <a:noAutofit/>
          </a:bodyPr>
          <a:lstStyle/>
          <a:p>
            <a:pPr algn="l" rtl="0" lvl="0" marR="0" indent="0" marL="0">
              <a:buClr>
                <a:srgbClr val="0D0D0D"/>
              </a:buClr>
              <a:buSzPct val="25000"/>
              <a:buFont typeface="Arial"/>
              <a:buNone/>
            </a:pPr>
            <a:r>
              <a:rPr strike="noStrike" u="none" b="1" cap="none" baseline="0" sz="3600" lang="en-GB" i="0">
                <a:solidFill>
                  <a:srgbClr val="0D0D0D"/>
                </a:solidFill>
                <a:latin typeface="Arial"/>
                <a:ea typeface="Arial"/>
                <a:cs typeface="Arial"/>
                <a:sym typeface="Arial"/>
              </a:rPr>
              <a:t>AR5</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1" name="Shape 471"/>
        <p:cNvGrpSpPr/>
        <p:nvPr/>
      </p:nvGrpSpPr>
      <p:grpSpPr>
        <a:xfrm>
          <a:off y="0" x="0"/>
          <a:ext cy="0" cx="0"/>
          <a:chOff y="0" x="0"/>
          <a:chExt cy="0" cx="0"/>
        </a:xfrm>
      </p:grpSpPr>
      <p:sp>
        <p:nvSpPr>
          <p:cNvPr id="472" name="Shape 472"/>
          <p:cNvSpPr txBox="1"/>
          <p:nvPr>
            <p:ph type="title"/>
          </p:nvPr>
        </p:nvSpPr>
        <p:spPr>
          <a:xfrm>
            <a:off y="44450" x="636587"/>
            <a:ext cy="862011" cx="7823199"/>
          </a:xfrm>
          <a:prstGeom prst="rect">
            <a:avLst/>
          </a:prstGeom>
          <a:noFill/>
          <a:ln>
            <a:noFill/>
          </a:ln>
        </p:spPr>
        <p:txBody>
          <a:bodyPr bIns="45700" rIns="91425" lIns="91425" tIns="45700" anchor="ctr" anchorCtr="0">
            <a:noAutofit/>
          </a:bodyPr>
          <a:lstStyle/>
          <a:p>
            <a:pPr algn="l" rtl="0" lvl="0" marR="0" indent="0" marL="0">
              <a:spcBef>
                <a:spcPts val="0"/>
              </a:spcBef>
              <a:spcAft>
                <a:spcPts val="0"/>
              </a:spcAft>
              <a:buClr>
                <a:srgbClr val="0D0D0D"/>
              </a:buClr>
              <a:buSzPct val="25000"/>
              <a:buFont typeface="Arial"/>
              <a:buNone/>
            </a:pPr>
            <a:r>
              <a:rPr strike="noStrike" u="none" b="1" cap="small" baseline="0" sz="2800" lang="en-GB" i="0">
                <a:solidFill>
                  <a:srgbClr val="0D0D0D"/>
                </a:solidFill>
                <a:latin typeface="Arial"/>
                <a:ea typeface="Arial"/>
                <a:cs typeface="Arial"/>
                <a:sym typeface="Arial"/>
              </a:rPr>
              <a:t>There is improved confidence of the human influence on extremes:</a:t>
            </a:r>
          </a:p>
        </p:txBody>
      </p:sp>
      <p:graphicFrame>
        <p:nvGraphicFramePr>
          <p:cNvPr id="473" name="Shape 473"/>
          <p:cNvGraphicFramePr/>
          <p:nvPr/>
        </p:nvGraphicFramePr>
        <p:xfrm>
          <a:off y="1125537" x="755650"/>
          <a:ext cy="3000000" cx="3000000"/>
        </p:xfrm>
        <a:graphic>
          <a:graphicData uri="http://schemas.openxmlformats.org/drawingml/2006/table">
            <a:tbl>
              <a:tblPr>
                <a:noFill/>
                <a:tableStyleId>{278B8A6B-35D7-40EC-835D-6379A6A2D5E4}</a:tableStyleId>
              </a:tblPr>
              <a:tblGrid>
                <a:gridCol w="3984625"/>
                <a:gridCol w="2247900"/>
                <a:gridCol w="1687500"/>
              </a:tblGrid>
              <a:tr h="639750">
                <a:tc>
                  <a:txBody>
                    <a:bodyPr>
                      <a:noAutofit/>
                    </a:bodyPr>
                    <a:lstStyle/>
                    <a:p>
                      <a:pPr algn="l" rtl="0" lvl="0" indent="0" marL="0">
                        <a:buClr>
                          <a:srgbClr val="FFFFFF"/>
                        </a:buClr>
                        <a:buSzPct val="25000"/>
                        <a:buFont typeface="Arial"/>
                        <a:buNone/>
                      </a:pPr>
                      <a:r>
                        <a:rPr b="1" baseline="0" sz="1800" lang="en-GB">
                          <a:solidFill>
                            <a:srgbClr val="FFFFFF"/>
                          </a:solidFill>
                          <a:latin typeface="Arial"/>
                          <a:ea typeface="Arial"/>
                          <a:cs typeface="Arial"/>
                          <a:sym typeface="Arial"/>
                        </a:rPr>
                        <a:t>Phenomenon and direction of trend</a:t>
                      </a:r>
                    </a:p>
                  </a:txBody>
                  <a:tcPr marR="91425" marB="45725" marT="45725" marL="91425">
                    <a:lnL w="12700" cap="flat">
                      <a:solidFill>
                        <a:schemeClr val="lt1"/>
                      </a:solidFill>
                      <a:prstDash val="solid"/>
                      <a:round/>
                      <a:headEnd w="med" len="med" type="none"/>
                      <a:tailEnd w="med" len="med" type="none"/>
                    </a:lnL>
                    <a:lnR w="12700" cap="flat">
                      <a:solidFill>
                        <a:schemeClr val="lt1"/>
                      </a:solidFill>
                      <a:prstDash val="solid"/>
                      <a:round/>
                      <a:headEnd w="med" len="med" type="none"/>
                      <a:tailEnd w="med" len="med" type="none"/>
                    </a:lnR>
                    <a:lnT w="12700" cap="flat">
                      <a:solidFill>
                        <a:schemeClr val="lt1"/>
                      </a:solidFill>
                      <a:prstDash val="solid"/>
                      <a:round/>
                      <a:headEnd w="med" len="med" type="none"/>
                      <a:tailEnd w="med" len="med" type="none"/>
                    </a:lnT>
                    <a:lnB w="38100" cap="flat">
                      <a:solidFill>
                        <a:schemeClr val="lt1"/>
                      </a:solidFill>
                      <a:prstDash val="solid"/>
                      <a:round/>
                      <a:headEnd w="med" len="med" type="none"/>
                      <a:tailEnd w="med" len="med" type="none"/>
                    </a:lnB>
                    <a:solidFill>
                      <a:schemeClr val="accent1"/>
                    </a:solidFill>
                  </a:tcPr>
                </a:tc>
                <a:tc>
                  <a:txBody>
                    <a:bodyPr>
                      <a:noAutofit/>
                    </a:bodyPr>
                    <a:lstStyle/>
                    <a:p>
                      <a:pPr algn="ctr" rtl="0" lvl="0" indent="0" marL="0">
                        <a:buClr>
                          <a:srgbClr val="0070C0"/>
                        </a:buClr>
                        <a:buSzPct val="25000"/>
                        <a:buFont typeface="Arial"/>
                        <a:buNone/>
                      </a:pPr>
                      <a:r>
                        <a:rPr b="1" baseline="0" sz="1800" lang="en-GB">
                          <a:solidFill>
                            <a:srgbClr val="0070C0"/>
                          </a:solidFill>
                          <a:latin typeface="Arial"/>
                          <a:ea typeface="Arial"/>
                          <a:cs typeface="Arial"/>
                          <a:sym typeface="Arial"/>
                        </a:rPr>
                        <a:t>AR4</a:t>
                      </a:r>
                    </a:p>
                  </a:txBody>
                  <a:tcPr marR="91425" marB="45725" marT="45725" marL="91425">
                    <a:lnL w="12700" cap="flat">
                      <a:solidFill>
                        <a:schemeClr val="lt1"/>
                      </a:solidFill>
                      <a:prstDash val="solid"/>
                      <a:round/>
                      <a:headEnd w="med" len="med" type="none"/>
                      <a:tailEnd w="med" len="med" type="none"/>
                    </a:lnL>
                    <a:lnR w="12700" cap="flat">
                      <a:solidFill>
                        <a:schemeClr val="lt1"/>
                      </a:solidFill>
                      <a:prstDash val="solid"/>
                      <a:round/>
                      <a:headEnd w="med" len="med" type="none"/>
                      <a:tailEnd w="med" len="med" type="none"/>
                    </a:lnR>
                    <a:lnT w="12700" cap="flat">
                      <a:solidFill>
                        <a:schemeClr val="lt1"/>
                      </a:solidFill>
                      <a:prstDash val="solid"/>
                      <a:round/>
                      <a:headEnd w="med" len="med" type="none"/>
                      <a:tailEnd w="med" len="med" type="none"/>
                    </a:lnT>
                    <a:lnB w="38100" cap="flat">
                      <a:solidFill>
                        <a:schemeClr val="lt1"/>
                      </a:solidFill>
                      <a:prstDash val="solid"/>
                      <a:round/>
                      <a:headEnd w="med" len="med" type="none"/>
                      <a:tailEnd w="med" len="med" type="none"/>
                    </a:lnB>
                    <a:solidFill>
                      <a:schemeClr val="accent1"/>
                    </a:solidFill>
                  </a:tcPr>
                </a:tc>
                <a:tc>
                  <a:txBody>
                    <a:bodyPr>
                      <a:noAutofit/>
                    </a:bodyPr>
                    <a:lstStyle/>
                    <a:p>
                      <a:pPr algn="ctr" rtl="0" lvl="0" indent="0" marL="0">
                        <a:buClr>
                          <a:srgbClr val="FFFFFF"/>
                        </a:buClr>
                        <a:buSzPct val="25000"/>
                        <a:buFont typeface="Arial"/>
                        <a:buNone/>
                      </a:pPr>
                      <a:r>
                        <a:rPr b="1" baseline="0" sz="1800" lang="en-GB">
                          <a:solidFill>
                            <a:srgbClr val="FFFFFF"/>
                          </a:solidFill>
                          <a:latin typeface="Arial"/>
                          <a:ea typeface="Arial"/>
                          <a:cs typeface="Arial"/>
                          <a:sym typeface="Arial"/>
                        </a:rPr>
                        <a:t>AR5</a:t>
                      </a:r>
                    </a:p>
                  </a:txBody>
                  <a:tcPr marR="91425" marB="45725" marT="45725" marL="91425">
                    <a:lnL w="12700" cap="flat">
                      <a:solidFill>
                        <a:schemeClr val="lt1"/>
                      </a:solidFill>
                      <a:prstDash val="solid"/>
                      <a:round/>
                      <a:headEnd w="med" len="med" type="none"/>
                      <a:tailEnd w="med" len="med" type="none"/>
                    </a:lnL>
                    <a:lnR w="12700" cap="flat">
                      <a:solidFill>
                        <a:schemeClr val="lt1"/>
                      </a:solidFill>
                      <a:prstDash val="solid"/>
                      <a:round/>
                      <a:headEnd w="med" len="med" type="none"/>
                      <a:tailEnd w="med" len="med" type="none"/>
                    </a:lnR>
                    <a:lnT w="12700" cap="flat">
                      <a:solidFill>
                        <a:schemeClr val="lt1"/>
                      </a:solidFill>
                      <a:prstDash val="solid"/>
                      <a:round/>
                      <a:headEnd w="med" len="med" type="none"/>
                      <a:tailEnd w="med" len="med" type="none"/>
                    </a:lnT>
                    <a:lnB w="38100" cap="flat">
                      <a:solidFill>
                        <a:schemeClr val="lt1"/>
                      </a:solidFill>
                      <a:prstDash val="solid"/>
                      <a:round/>
                      <a:headEnd w="med" len="med" type="none"/>
                      <a:tailEnd w="med" len="med" type="none"/>
                    </a:lnB>
                    <a:solidFill>
                      <a:schemeClr val="accent1"/>
                    </a:solidFill>
                  </a:tcPr>
                </a:tc>
              </a:tr>
              <a:tr h="639750">
                <a:tc>
                  <a:txBody>
                    <a:bodyPr>
                      <a:noAutofit/>
                    </a:bodyPr>
                    <a:lstStyle/>
                    <a:p>
                      <a:pPr algn="l" rtl="0" lvl="0" indent="0" marL="0">
                        <a:buClr>
                          <a:srgbClr val="000000"/>
                        </a:buClr>
                        <a:buSzPct val="25000"/>
                        <a:buFont typeface="Arial"/>
                        <a:buNone/>
                      </a:pPr>
                      <a:r>
                        <a:rPr baseline="0" sz="1800" lang="en-GB">
                          <a:solidFill>
                            <a:srgbClr val="000000"/>
                          </a:solidFill>
                          <a:latin typeface="Arial"/>
                          <a:ea typeface="Arial"/>
                          <a:cs typeface="Arial"/>
                          <a:sym typeface="Arial"/>
                        </a:rPr>
                        <a:t>Warmer and/or fewer cold days and nights over most land areas</a:t>
                      </a:r>
                    </a:p>
                  </a:txBody>
                  <a:tcPr marR="91425" marB="45725" marT="45725" marL="91425">
                    <a:lnL w="12700" cap="flat">
                      <a:solidFill>
                        <a:schemeClr val="lt1"/>
                      </a:solidFill>
                      <a:prstDash val="solid"/>
                      <a:round/>
                      <a:headEnd w="med" len="med" type="none"/>
                      <a:tailEnd w="med" len="med" type="none"/>
                    </a:lnL>
                    <a:lnR w="12700" cap="flat">
                      <a:solidFill>
                        <a:schemeClr val="lt1"/>
                      </a:solidFill>
                      <a:prstDash val="solid"/>
                      <a:round/>
                      <a:headEnd w="med" len="med" type="none"/>
                      <a:tailEnd w="med" len="med" type="none"/>
                    </a:lnR>
                    <a:lnT w="38100" cap="flat">
                      <a:solidFill>
                        <a:schemeClr val="lt1"/>
                      </a:solidFill>
                      <a:prstDash val="solid"/>
                      <a:round/>
                      <a:headEnd w="med" len="med" type="none"/>
                      <a:tailEnd w="med" len="med" type="none"/>
                    </a:lnT>
                    <a:lnB w="12700" cap="flat">
                      <a:solidFill>
                        <a:schemeClr val="lt1"/>
                      </a:solidFill>
                      <a:prstDash val="solid"/>
                      <a:round/>
                      <a:headEnd w="med" len="med" type="none"/>
                      <a:tailEnd w="med" len="med" type="none"/>
                    </a:lnB>
                    <a:solidFill>
                      <a:srgbClr val="E7F3F4"/>
                    </a:solidFill>
                  </a:tcPr>
                </a:tc>
                <a:tc>
                  <a:txBody>
                    <a:bodyPr>
                      <a:noAutofit/>
                    </a:bodyPr>
                    <a:lstStyle/>
                    <a:p>
                      <a:pPr algn="ctr" rtl="0" lvl="0" indent="0" marL="0">
                        <a:buClr>
                          <a:srgbClr val="0070C0"/>
                        </a:buClr>
                        <a:buSzPct val="25000"/>
                        <a:buFont typeface="Arial"/>
                        <a:buNone/>
                      </a:pPr>
                      <a:r>
                        <a:rPr baseline="0" sz="1800" lang="en-GB" i="1">
                          <a:solidFill>
                            <a:srgbClr val="0070C0"/>
                          </a:solidFill>
                          <a:latin typeface="Arial"/>
                          <a:ea typeface="Arial"/>
                          <a:cs typeface="Arial"/>
                          <a:sym typeface="Arial"/>
                        </a:rPr>
                        <a:t>Likely</a:t>
                      </a:r>
                    </a:p>
                  </a:txBody>
                  <a:tcPr marR="91425" marB="45725" marT="45725" marL="91425">
                    <a:lnL w="12700" cap="flat">
                      <a:solidFill>
                        <a:schemeClr val="lt1"/>
                      </a:solidFill>
                      <a:prstDash val="solid"/>
                      <a:round/>
                      <a:headEnd w="med" len="med" type="none"/>
                      <a:tailEnd w="med" len="med" type="none"/>
                    </a:lnL>
                    <a:lnR w="12700" cap="flat">
                      <a:solidFill>
                        <a:schemeClr val="lt1"/>
                      </a:solidFill>
                      <a:prstDash val="solid"/>
                      <a:round/>
                      <a:headEnd w="med" len="med" type="none"/>
                      <a:tailEnd w="med" len="med" type="none"/>
                    </a:lnR>
                    <a:lnT w="38100" cap="flat">
                      <a:solidFill>
                        <a:schemeClr val="lt1"/>
                      </a:solidFill>
                      <a:prstDash val="solid"/>
                      <a:round/>
                      <a:headEnd w="med" len="med" type="none"/>
                      <a:tailEnd w="med" len="med" type="none"/>
                    </a:lnT>
                    <a:lnB w="12700" cap="flat">
                      <a:solidFill>
                        <a:schemeClr val="lt1"/>
                      </a:solidFill>
                      <a:prstDash val="solid"/>
                      <a:round/>
                      <a:headEnd w="med" len="med" type="none"/>
                      <a:tailEnd w="med" len="med" type="none"/>
                    </a:lnB>
                    <a:solidFill>
                      <a:srgbClr val="E7F3F4"/>
                    </a:solidFill>
                  </a:tcPr>
                </a:tc>
                <a:tc>
                  <a:txBody>
                    <a:bodyPr>
                      <a:noAutofit/>
                    </a:bodyPr>
                    <a:lstStyle/>
                    <a:p>
                      <a:pPr algn="ctr" rtl="0" lvl="0" indent="0" marL="0">
                        <a:buClr>
                          <a:srgbClr val="000000"/>
                        </a:buClr>
                        <a:buSzPct val="25000"/>
                        <a:buFont typeface="Arial"/>
                        <a:buNone/>
                      </a:pPr>
                      <a:r>
                        <a:rPr baseline="0" sz="1800" lang="en-GB" i="1">
                          <a:solidFill>
                            <a:srgbClr val="000000"/>
                          </a:solidFill>
                          <a:latin typeface="Arial"/>
                          <a:ea typeface="Arial"/>
                          <a:cs typeface="Arial"/>
                          <a:sym typeface="Arial"/>
                        </a:rPr>
                        <a:t>Very likely</a:t>
                      </a:r>
                    </a:p>
                  </a:txBody>
                  <a:tcPr marR="91425" marB="45725" marT="45725" marL="91425">
                    <a:lnL w="12700" cap="flat">
                      <a:solidFill>
                        <a:schemeClr val="lt1"/>
                      </a:solidFill>
                      <a:prstDash val="solid"/>
                      <a:round/>
                      <a:headEnd w="med" len="med" type="none"/>
                      <a:tailEnd w="med" len="med" type="none"/>
                    </a:lnL>
                    <a:lnR w="12700" cap="flat">
                      <a:solidFill>
                        <a:schemeClr val="lt1"/>
                      </a:solidFill>
                      <a:prstDash val="solid"/>
                      <a:round/>
                      <a:headEnd w="med" len="med" type="none"/>
                      <a:tailEnd w="med" len="med" type="none"/>
                    </a:lnR>
                    <a:lnT w="38100" cap="flat">
                      <a:solidFill>
                        <a:schemeClr val="lt1"/>
                      </a:solidFill>
                      <a:prstDash val="solid"/>
                      <a:round/>
                      <a:headEnd w="med" len="med" type="none"/>
                      <a:tailEnd w="med" len="med" type="none"/>
                    </a:lnT>
                    <a:lnB w="12700" cap="flat">
                      <a:solidFill>
                        <a:schemeClr val="lt1"/>
                      </a:solidFill>
                      <a:prstDash val="solid"/>
                      <a:round/>
                      <a:headEnd w="med" len="med" type="none"/>
                      <a:tailEnd w="med" len="med" type="none"/>
                    </a:lnB>
                    <a:solidFill>
                      <a:srgbClr val="E7F3F4"/>
                    </a:solidFill>
                  </a:tcPr>
                </a:tc>
              </a:tr>
              <a:tr h="641350">
                <a:tc>
                  <a:txBody>
                    <a:bodyPr>
                      <a:noAutofit/>
                    </a:bodyPr>
                    <a:lstStyle/>
                    <a:p>
                      <a:pPr algn="l" rtl="0" lvl="0" indent="0" marL="0">
                        <a:buClr>
                          <a:srgbClr val="000000"/>
                        </a:buClr>
                        <a:buSzPct val="25000"/>
                        <a:buFont typeface="Arial"/>
                        <a:buNone/>
                      </a:pPr>
                      <a:r>
                        <a:rPr baseline="0" sz="1800" lang="en-GB">
                          <a:solidFill>
                            <a:srgbClr val="000000"/>
                          </a:solidFill>
                          <a:latin typeface="Arial"/>
                          <a:ea typeface="Arial"/>
                          <a:cs typeface="Arial"/>
                          <a:sym typeface="Arial"/>
                        </a:rPr>
                        <a:t>Warmer and/or more frequent hot days and nights</a:t>
                      </a:r>
                    </a:p>
                  </a:txBody>
                  <a:tcPr marR="91425" marB="45725" marT="45725" marL="91425">
                    <a:lnL w="12700" cap="flat">
                      <a:solidFill>
                        <a:schemeClr val="lt1"/>
                      </a:solidFill>
                      <a:prstDash val="solid"/>
                      <a:round/>
                      <a:headEnd w="med" len="med" type="none"/>
                      <a:tailEnd w="med" len="med" type="none"/>
                    </a:lnL>
                    <a:lnR w="12700" cap="flat">
                      <a:solidFill>
                        <a:schemeClr val="lt1"/>
                      </a:solidFill>
                      <a:prstDash val="solid"/>
                      <a:round/>
                      <a:headEnd w="med" len="med" type="none"/>
                      <a:tailEnd w="med" len="med" type="none"/>
                    </a:lnR>
                    <a:lnT w="12700" cap="flat">
                      <a:solidFill>
                        <a:schemeClr val="lt1"/>
                      </a:solidFill>
                      <a:prstDash val="solid"/>
                      <a:round/>
                      <a:headEnd w="med" len="med" type="none"/>
                      <a:tailEnd w="med" len="med" type="none"/>
                    </a:lnT>
                    <a:lnB w="12700" cap="flat">
                      <a:solidFill>
                        <a:schemeClr val="lt1"/>
                      </a:solidFill>
                      <a:prstDash val="solid"/>
                      <a:round/>
                      <a:headEnd w="med" len="med" type="none"/>
                      <a:tailEnd w="med" len="med" type="none"/>
                    </a:lnB>
                    <a:solidFill>
                      <a:srgbClr val="F3F9FA"/>
                    </a:solidFill>
                  </a:tcPr>
                </a:tc>
                <a:tc>
                  <a:txBody>
                    <a:bodyPr>
                      <a:noAutofit/>
                    </a:bodyPr>
                    <a:lstStyle/>
                    <a:p>
                      <a:pPr algn="ctr" rtl="0" lvl="0" indent="0" marL="0">
                        <a:buClr>
                          <a:srgbClr val="0070C0"/>
                        </a:buClr>
                        <a:buSzPct val="25000"/>
                        <a:buFont typeface="Arial"/>
                        <a:buNone/>
                      </a:pPr>
                      <a:r>
                        <a:rPr baseline="0" sz="1800" lang="en-GB" i="1">
                          <a:solidFill>
                            <a:srgbClr val="0070C0"/>
                          </a:solidFill>
                          <a:latin typeface="Arial"/>
                          <a:ea typeface="Arial"/>
                          <a:cs typeface="Arial"/>
                          <a:sym typeface="Arial"/>
                        </a:rPr>
                        <a:t>Likely (nights only)</a:t>
                      </a:r>
                    </a:p>
                  </a:txBody>
                  <a:tcPr marR="91425" marB="45725" marT="45725" marL="91425">
                    <a:lnL w="12700" cap="flat">
                      <a:solidFill>
                        <a:schemeClr val="lt1"/>
                      </a:solidFill>
                      <a:prstDash val="solid"/>
                      <a:round/>
                      <a:headEnd w="med" len="med" type="none"/>
                      <a:tailEnd w="med" len="med" type="none"/>
                    </a:lnL>
                    <a:lnR w="12700" cap="flat">
                      <a:solidFill>
                        <a:schemeClr val="lt1"/>
                      </a:solidFill>
                      <a:prstDash val="solid"/>
                      <a:round/>
                      <a:headEnd w="med" len="med" type="none"/>
                      <a:tailEnd w="med" len="med" type="none"/>
                    </a:lnR>
                    <a:lnT w="12700" cap="flat">
                      <a:solidFill>
                        <a:schemeClr val="lt1"/>
                      </a:solidFill>
                      <a:prstDash val="solid"/>
                      <a:round/>
                      <a:headEnd w="med" len="med" type="none"/>
                      <a:tailEnd w="med" len="med" type="none"/>
                    </a:lnT>
                    <a:lnB w="12700" cap="flat">
                      <a:solidFill>
                        <a:schemeClr val="lt1"/>
                      </a:solidFill>
                      <a:prstDash val="solid"/>
                      <a:round/>
                      <a:headEnd w="med" len="med" type="none"/>
                      <a:tailEnd w="med" len="med" type="none"/>
                    </a:lnB>
                    <a:solidFill>
                      <a:srgbClr val="F3F9FA"/>
                    </a:solidFill>
                  </a:tcPr>
                </a:tc>
                <a:tc>
                  <a:txBody>
                    <a:bodyPr>
                      <a:noAutofit/>
                    </a:bodyPr>
                    <a:lstStyle/>
                    <a:p>
                      <a:pPr algn="ctr" rtl="0" lvl="0" indent="0" marL="0">
                        <a:buClr>
                          <a:srgbClr val="000000"/>
                        </a:buClr>
                        <a:buSzPct val="25000"/>
                        <a:buFont typeface="Arial"/>
                        <a:buNone/>
                      </a:pPr>
                      <a:r>
                        <a:rPr baseline="0" sz="1800" lang="en-GB" i="1">
                          <a:solidFill>
                            <a:srgbClr val="000000"/>
                          </a:solidFill>
                          <a:latin typeface="Arial"/>
                          <a:ea typeface="Arial"/>
                          <a:cs typeface="Arial"/>
                          <a:sym typeface="Arial"/>
                        </a:rPr>
                        <a:t>Very likely</a:t>
                      </a:r>
                    </a:p>
                  </a:txBody>
                  <a:tcPr marR="91425" marB="45725" marT="45725" marL="91425">
                    <a:lnL w="12700" cap="flat">
                      <a:solidFill>
                        <a:schemeClr val="lt1"/>
                      </a:solidFill>
                      <a:prstDash val="solid"/>
                      <a:round/>
                      <a:headEnd w="med" len="med" type="none"/>
                      <a:tailEnd w="med" len="med" type="none"/>
                    </a:lnL>
                    <a:lnR w="12700" cap="flat">
                      <a:solidFill>
                        <a:schemeClr val="lt1"/>
                      </a:solidFill>
                      <a:prstDash val="solid"/>
                      <a:round/>
                      <a:headEnd w="med" len="med" type="none"/>
                      <a:tailEnd w="med" len="med" type="none"/>
                    </a:lnR>
                    <a:lnT w="12700" cap="flat">
                      <a:solidFill>
                        <a:schemeClr val="lt1"/>
                      </a:solidFill>
                      <a:prstDash val="solid"/>
                      <a:round/>
                      <a:headEnd w="med" len="med" type="none"/>
                      <a:tailEnd w="med" len="med" type="none"/>
                    </a:lnT>
                    <a:lnB w="12700" cap="flat">
                      <a:solidFill>
                        <a:schemeClr val="lt1"/>
                      </a:solidFill>
                      <a:prstDash val="solid"/>
                      <a:round/>
                      <a:headEnd w="med" len="med" type="none"/>
                      <a:tailEnd w="med" len="med" type="none"/>
                    </a:lnB>
                    <a:solidFill>
                      <a:srgbClr val="F3F9FA"/>
                    </a:solidFill>
                  </a:tcPr>
                </a:tc>
              </a:tr>
              <a:tr h="639750">
                <a:tc>
                  <a:txBody>
                    <a:bodyPr>
                      <a:noAutofit/>
                    </a:bodyPr>
                    <a:lstStyle/>
                    <a:p>
                      <a:pPr algn="l" rtl="0" lvl="0" indent="0" marL="0">
                        <a:buClr>
                          <a:srgbClr val="000000"/>
                        </a:buClr>
                        <a:buSzPct val="25000"/>
                        <a:buFont typeface="Arial"/>
                        <a:buNone/>
                      </a:pPr>
                      <a:r>
                        <a:rPr baseline="0" sz="1800" lang="en-GB">
                          <a:solidFill>
                            <a:srgbClr val="000000"/>
                          </a:solidFill>
                          <a:latin typeface="Arial"/>
                          <a:ea typeface="Arial"/>
                          <a:cs typeface="Arial"/>
                          <a:sym typeface="Arial"/>
                        </a:rPr>
                        <a:t>Frequency and/or duration increase of heat waves</a:t>
                      </a:r>
                    </a:p>
                  </a:txBody>
                  <a:tcPr marR="91425" marB="45725" marT="45725" marL="91425">
                    <a:lnL w="12700" cap="flat">
                      <a:solidFill>
                        <a:schemeClr val="lt1"/>
                      </a:solidFill>
                      <a:prstDash val="solid"/>
                      <a:round/>
                      <a:headEnd w="med" len="med" type="none"/>
                      <a:tailEnd w="med" len="med" type="none"/>
                    </a:lnL>
                    <a:lnR w="12700" cap="flat">
                      <a:solidFill>
                        <a:schemeClr val="lt1"/>
                      </a:solidFill>
                      <a:prstDash val="solid"/>
                      <a:round/>
                      <a:headEnd w="med" len="med" type="none"/>
                      <a:tailEnd w="med" len="med" type="none"/>
                    </a:lnR>
                    <a:lnT w="12700" cap="flat">
                      <a:solidFill>
                        <a:schemeClr val="lt1"/>
                      </a:solidFill>
                      <a:prstDash val="solid"/>
                      <a:round/>
                      <a:headEnd w="med" len="med" type="none"/>
                      <a:tailEnd w="med" len="med" type="none"/>
                    </a:lnT>
                    <a:lnB w="12700" cap="flat">
                      <a:solidFill>
                        <a:schemeClr val="lt1"/>
                      </a:solidFill>
                      <a:prstDash val="solid"/>
                      <a:round/>
                      <a:headEnd w="med" len="med" type="none"/>
                      <a:tailEnd w="med" len="med" type="none"/>
                    </a:lnB>
                    <a:solidFill>
                      <a:srgbClr val="E7F3F4"/>
                    </a:solidFill>
                  </a:tcPr>
                </a:tc>
                <a:tc>
                  <a:txBody>
                    <a:bodyPr>
                      <a:noAutofit/>
                    </a:bodyPr>
                    <a:lstStyle/>
                    <a:p>
                      <a:pPr algn="ctr" rtl="0" lvl="0" indent="0" marL="0">
                        <a:buClr>
                          <a:srgbClr val="0070C0"/>
                        </a:buClr>
                        <a:buSzPct val="25000"/>
                        <a:buFont typeface="Arial"/>
                        <a:buNone/>
                      </a:pPr>
                      <a:r>
                        <a:rPr baseline="0" sz="1800" lang="en-GB" i="1">
                          <a:solidFill>
                            <a:srgbClr val="0070C0"/>
                          </a:solidFill>
                          <a:latin typeface="Arial"/>
                          <a:ea typeface="Arial"/>
                          <a:cs typeface="Arial"/>
                          <a:sym typeface="Arial"/>
                        </a:rPr>
                        <a:t>More likely than not</a:t>
                      </a:r>
                    </a:p>
                  </a:txBody>
                  <a:tcPr marR="91425" marB="45725" marT="45725" marL="91425">
                    <a:lnL w="12700" cap="flat">
                      <a:solidFill>
                        <a:schemeClr val="lt1"/>
                      </a:solidFill>
                      <a:prstDash val="solid"/>
                      <a:round/>
                      <a:headEnd w="med" len="med" type="none"/>
                      <a:tailEnd w="med" len="med" type="none"/>
                    </a:lnL>
                    <a:lnR w="12700" cap="flat">
                      <a:solidFill>
                        <a:schemeClr val="lt1"/>
                      </a:solidFill>
                      <a:prstDash val="solid"/>
                      <a:round/>
                      <a:headEnd w="med" len="med" type="none"/>
                      <a:tailEnd w="med" len="med" type="none"/>
                    </a:lnR>
                    <a:lnT w="12700" cap="flat">
                      <a:solidFill>
                        <a:schemeClr val="lt1"/>
                      </a:solidFill>
                      <a:prstDash val="solid"/>
                      <a:round/>
                      <a:headEnd w="med" len="med" type="none"/>
                      <a:tailEnd w="med" len="med" type="none"/>
                    </a:lnT>
                    <a:lnB w="12700" cap="flat">
                      <a:solidFill>
                        <a:schemeClr val="lt1"/>
                      </a:solidFill>
                      <a:prstDash val="solid"/>
                      <a:round/>
                      <a:headEnd w="med" len="med" type="none"/>
                      <a:tailEnd w="med" len="med" type="none"/>
                    </a:lnB>
                    <a:solidFill>
                      <a:srgbClr val="E7F3F4"/>
                    </a:solidFill>
                  </a:tcPr>
                </a:tc>
                <a:tc>
                  <a:txBody>
                    <a:bodyPr>
                      <a:noAutofit/>
                    </a:bodyPr>
                    <a:lstStyle/>
                    <a:p>
                      <a:pPr algn="ctr" rtl="0" lvl="0" indent="0" marL="0">
                        <a:buClr>
                          <a:srgbClr val="000000"/>
                        </a:buClr>
                        <a:buSzPct val="25000"/>
                        <a:buFont typeface="Arial"/>
                        <a:buNone/>
                      </a:pPr>
                      <a:r>
                        <a:rPr baseline="0" sz="1800" lang="en-GB" i="1">
                          <a:solidFill>
                            <a:srgbClr val="000000"/>
                          </a:solidFill>
                          <a:latin typeface="Arial"/>
                          <a:ea typeface="Arial"/>
                          <a:cs typeface="Arial"/>
                          <a:sym typeface="Arial"/>
                        </a:rPr>
                        <a:t>Likely</a:t>
                      </a:r>
                    </a:p>
                  </a:txBody>
                  <a:tcPr marR="91425" marB="45725" marT="45725" marL="91425">
                    <a:lnL w="12700" cap="flat">
                      <a:solidFill>
                        <a:schemeClr val="lt1"/>
                      </a:solidFill>
                      <a:prstDash val="solid"/>
                      <a:round/>
                      <a:headEnd w="med" len="med" type="none"/>
                      <a:tailEnd w="med" len="med" type="none"/>
                    </a:lnL>
                    <a:lnR w="12700" cap="flat">
                      <a:solidFill>
                        <a:schemeClr val="lt1"/>
                      </a:solidFill>
                      <a:prstDash val="solid"/>
                      <a:round/>
                      <a:headEnd w="med" len="med" type="none"/>
                      <a:tailEnd w="med" len="med" type="none"/>
                    </a:lnR>
                    <a:lnT w="12700" cap="flat">
                      <a:solidFill>
                        <a:schemeClr val="lt1"/>
                      </a:solidFill>
                      <a:prstDash val="solid"/>
                      <a:round/>
                      <a:headEnd w="med" len="med" type="none"/>
                      <a:tailEnd w="med" len="med" type="none"/>
                    </a:lnT>
                    <a:lnB w="12700" cap="flat">
                      <a:solidFill>
                        <a:schemeClr val="lt1"/>
                      </a:solidFill>
                      <a:prstDash val="solid"/>
                      <a:round/>
                      <a:headEnd w="med" len="med" type="none"/>
                      <a:tailEnd w="med" len="med" type="none"/>
                    </a:lnB>
                    <a:solidFill>
                      <a:srgbClr val="E7F3F4"/>
                    </a:solidFill>
                  </a:tcPr>
                </a:tc>
              </a:tr>
              <a:tr h="639750">
                <a:tc>
                  <a:txBody>
                    <a:bodyPr>
                      <a:noAutofit/>
                    </a:bodyPr>
                    <a:lstStyle/>
                    <a:p>
                      <a:pPr algn="l" rtl="0" lvl="0" indent="0" marL="0">
                        <a:buClr>
                          <a:srgbClr val="000000"/>
                        </a:buClr>
                        <a:buSzPct val="25000"/>
                        <a:buFont typeface="Arial"/>
                        <a:buNone/>
                      </a:pPr>
                      <a:r>
                        <a:rPr baseline="0" sz="1800" lang="en-GB">
                          <a:solidFill>
                            <a:srgbClr val="000000"/>
                          </a:solidFill>
                          <a:latin typeface="Arial"/>
                          <a:ea typeface="Arial"/>
                          <a:cs typeface="Arial"/>
                          <a:sym typeface="Arial"/>
                        </a:rPr>
                        <a:t>Increase in the intensity, frequency, or amount of heavy precipitation</a:t>
                      </a:r>
                    </a:p>
                  </a:txBody>
                  <a:tcPr marR="91425" marB="45725" marT="45725" marL="91425">
                    <a:lnL w="12700" cap="flat">
                      <a:solidFill>
                        <a:schemeClr val="lt1"/>
                      </a:solidFill>
                      <a:prstDash val="solid"/>
                      <a:round/>
                      <a:headEnd w="med" len="med" type="none"/>
                      <a:tailEnd w="med" len="med" type="none"/>
                    </a:lnL>
                    <a:lnR w="12700" cap="flat">
                      <a:solidFill>
                        <a:schemeClr val="lt1"/>
                      </a:solidFill>
                      <a:prstDash val="solid"/>
                      <a:round/>
                      <a:headEnd w="med" len="med" type="none"/>
                      <a:tailEnd w="med" len="med" type="none"/>
                    </a:lnR>
                    <a:lnT w="12700" cap="flat">
                      <a:solidFill>
                        <a:schemeClr val="lt1"/>
                      </a:solidFill>
                      <a:prstDash val="solid"/>
                      <a:round/>
                      <a:headEnd w="med" len="med" type="none"/>
                      <a:tailEnd w="med" len="med" type="none"/>
                    </a:lnT>
                    <a:lnB w="12700" cap="flat">
                      <a:solidFill>
                        <a:schemeClr val="lt1"/>
                      </a:solidFill>
                      <a:prstDash val="solid"/>
                      <a:round/>
                      <a:headEnd w="med" len="med" type="none"/>
                      <a:tailEnd w="med" len="med" type="none"/>
                    </a:lnB>
                    <a:solidFill>
                      <a:srgbClr val="F3F9FA"/>
                    </a:solidFill>
                  </a:tcPr>
                </a:tc>
                <a:tc>
                  <a:txBody>
                    <a:bodyPr>
                      <a:noAutofit/>
                    </a:bodyPr>
                    <a:lstStyle/>
                    <a:p>
                      <a:pPr algn="ctr" rtl="0" lvl="0" indent="0" marL="0">
                        <a:buClr>
                          <a:srgbClr val="0070C0"/>
                        </a:buClr>
                        <a:buSzPct val="25000"/>
                        <a:buFont typeface="Arial"/>
                        <a:buNone/>
                      </a:pPr>
                      <a:r>
                        <a:rPr baseline="0" sz="1800" lang="en-GB" i="1">
                          <a:solidFill>
                            <a:srgbClr val="0070C0"/>
                          </a:solidFill>
                          <a:latin typeface="Arial"/>
                          <a:ea typeface="Arial"/>
                          <a:cs typeface="Arial"/>
                          <a:sym typeface="Arial"/>
                        </a:rPr>
                        <a:t>More likely than not</a:t>
                      </a:r>
                    </a:p>
                  </a:txBody>
                  <a:tcPr marR="91425" marB="45725" marT="45725" marL="91425">
                    <a:lnL w="12700" cap="flat">
                      <a:solidFill>
                        <a:schemeClr val="lt1"/>
                      </a:solidFill>
                      <a:prstDash val="solid"/>
                      <a:round/>
                      <a:headEnd w="med" len="med" type="none"/>
                      <a:tailEnd w="med" len="med" type="none"/>
                    </a:lnL>
                    <a:lnR w="12700" cap="flat">
                      <a:solidFill>
                        <a:schemeClr val="lt1"/>
                      </a:solidFill>
                      <a:prstDash val="solid"/>
                      <a:round/>
                      <a:headEnd w="med" len="med" type="none"/>
                      <a:tailEnd w="med" len="med" type="none"/>
                    </a:lnR>
                    <a:lnT w="12700" cap="flat">
                      <a:solidFill>
                        <a:schemeClr val="lt1"/>
                      </a:solidFill>
                      <a:prstDash val="solid"/>
                      <a:round/>
                      <a:headEnd w="med" len="med" type="none"/>
                      <a:tailEnd w="med" len="med" type="none"/>
                    </a:lnT>
                    <a:lnB w="12700" cap="flat">
                      <a:solidFill>
                        <a:schemeClr val="lt1"/>
                      </a:solidFill>
                      <a:prstDash val="solid"/>
                      <a:round/>
                      <a:headEnd w="med" len="med" type="none"/>
                      <a:tailEnd w="med" len="med" type="none"/>
                    </a:lnB>
                    <a:solidFill>
                      <a:srgbClr val="F3F9FA"/>
                    </a:solidFill>
                  </a:tcPr>
                </a:tc>
                <a:tc>
                  <a:txBody>
                    <a:bodyPr>
                      <a:noAutofit/>
                    </a:bodyPr>
                    <a:lstStyle/>
                    <a:p>
                      <a:pPr algn="ctr" rtl="0" lvl="0" indent="0" marL="0">
                        <a:buClr>
                          <a:srgbClr val="000000"/>
                        </a:buClr>
                        <a:buSzPct val="25000"/>
                        <a:buFont typeface="Arial"/>
                        <a:buNone/>
                      </a:pPr>
                      <a:r>
                        <a:rPr baseline="0" sz="1800" lang="en-GB" i="1">
                          <a:solidFill>
                            <a:srgbClr val="000000"/>
                          </a:solidFill>
                          <a:latin typeface="Arial"/>
                          <a:ea typeface="Arial"/>
                          <a:cs typeface="Arial"/>
                          <a:sym typeface="Arial"/>
                        </a:rPr>
                        <a:t>Median confidence</a:t>
                      </a:r>
                    </a:p>
                  </a:txBody>
                  <a:tcPr marR="91425" marB="45725" marT="45725" marL="91425">
                    <a:lnL w="12700" cap="flat">
                      <a:solidFill>
                        <a:schemeClr val="lt1"/>
                      </a:solidFill>
                      <a:prstDash val="solid"/>
                      <a:round/>
                      <a:headEnd w="med" len="med" type="none"/>
                      <a:tailEnd w="med" len="med" type="none"/>
                    </a:lnL>
                    <a:lnR w="12700" cap="flat">
                      <a:solidFill>
                        <a:schemeClr val="lt1"/>
                      </a:solidFill>
                      <a:prstDash val="solid"/>
                      <a:round/>
                      <a:headEnd w="med" len="med" type="none"/>
                      <a:tailEnd w="med" len="med" type="none"/>
                    </a:lnR>
                    <a:lnT w="12700" cap="flat">
                      <a:solidFill>
                        <a:schemeClr val="lt1"/>
                      </a:solidFill>
                      <a:prstDash val="solid"/>
                      <a:round/>
                      <a:headEnd w="med" len="med" type="none"/>
                      <a:tailEnd w="med" len="med" type="none"/>
                    </a:lnT>
                    <a:lnB w="12700" cap="flat">
                      <a:solidFill>
                        <a:schemeClr val="lt1"/>
                      </a:solidFill>
                      <a:prstDash val="solid"/>
                      <a:round/>
                      <a:headEnd w="med" len="med" type="none"/>
                      <a:tailEnd w="med" len="med" type="none"/>
                    </a:lnB>
                    <a:solidFill>
                      <a:srgbClr val="F3F9FA"/>
                    </a:solidFill>
                  </a:tcPr>
                </a:tc>
              </a:tr>
              <a:tr h="639750">
                <a:tc>
                  <a:txBody>
                    <a:bodyPr>
                      <a:noAutofit/>
                    </a:bodyPr>
                    <a:lstStyle/>
                    <a:p>
                      <a:pPr algn="l" rtl="0" lvl="0" indent="0" marL="0">
                        <a:buClr>
                          <a:srgbClr val="000000"/>
                        </a:buClr>
                        <a:buSzPct val="25000"/>
                        <a:buFont typeface="Arial"/>
                        <a:buNone/>
                      </a:pPr>
                      <a:r>
                        <a:rPr baseline="0" sz="1800" lang="en-GB">
                          <a:solidFill>
                            <a:srgbClr val="000000"/>
                          </a:solidFill>
                          <a:latin typeface="Arial"/>
                          <a:ea typeface="Arial"/>
                          <a:cs typeface="Arial"/>
                          <a:sym typeface="Arial"/>
                        </a:rPr>
                        <a:t>Increase in intensity and/or duration of drought</a:t>
                      </a:r>
                    </a:p>
                  </a:txBody>
                  <a:tcPr marR="91425" marB="45725" marT="45725" marL="91425">
                    <a:lnL w="12700" cap="flat">
                      <a:solidFill>
                        <a:schemeClr val="lt1"/>
                      </a:solidFill>
                      <a:prstDash val="solid"/>
                      <a:round/>
                      <a:headEnd w="med" len="med" type="none"/>
                      <a:tailEnd w="med" len="med" type="none"/>
                    </a:lnL>
                    <a:lnR w="12700" cap="flat">
                      <a:solidFill>
                        <a:schemeClr val="lt1"/>
                      </a:solidFill>
                      <a:prstDash val="solid"/>
                      <a:round/>
                      <a:headEnd w="med" len="med" type="none"/>
                      <a:tailEnd w="med" len="med" type="none"/>
                    </a:lnR>
                    <a:lnT w="12700" cap="flat">
                      <a:solidFill>
                        <a:schemeClr val="lt1"/>
                      </a:solidFill>
                      <a:prstDash val="solid"/>
                      <a:round/>
                      <a:headEnd w="med" len="med" type="none"/>
                      <a:tailEnd w="med" len="med" type="none"/>
                    </a:lnT>
                    <a:lnB w="12700" cap="flat">
                      <a:solidFill>
                        <a:schemeClr val="lt1"/>
                      </a:solidFill>
                      <a:prstDash val="solid"/>
                      <a:round/>
                      <a:headEnd w="med" len="med" type="none"/>
                      <a:tailEnd w="med" len="med" type="none"/>
                    </a:lnB>
                    <a:solidFill>
                      <a:srgbClr val="E7F3F4"/>
                    </a:solidFill>
                  </a:tcPr>
                </a:tc>
                <a:tc>
                  <a:txBody>
                    <a:bodyPr>
                      <a:noAutofit/>
                    </a:bodyPr>
                    <a:lstStyle/>
                    <a:p>
                      <a:pPr algn="ctr" rtl="0" lvl="0" indent="0" marL="0">
                        <a:buClr>
                          <a:srgbClr val="0070C0"/>
                        </a:buClr>
                        <a:buSzPct val="25000"/>
                        <a:buFont typeface="Arial"/>
                        <a:buNone/>
                      </a:pPr>
                      <a:r>
                        <a:rPr baseline="0" sz="1800" lang="en-GB" i="1">
                          <a:solidFill>
                            <a:srgbClr val="0070C0"/>
                          </a:solidFill>
                          <a:latin typeface="Arial"/>
                          <a:ea typeface="Arial"/>
                          <a:cs typeface="Arial"/>
                          <a:sym typeface="Arial"/>
                        </a:rPr>
                        <a:t>More likely than not</a:t>
                      </a:r>
                    </a:p>
                  </a:txBody>
                  <a:tcPr marR="91425" marB="45725" marT="45725" marL="91425">
                    <a:lnL w="12700" cap="flat">
                      <a:solidFill>
                        <a:schemeClr val="lt1"/>
                      </a:solidFill>
                      <a:prstDash val="solid"/>
                      <a:round/>
                      <a:headEnd w="med" len="med" type="none"/>
                      <a:tailEnd w="med" len="med" type="none"/>
                    </a:lnL>
                    <a:lnR w="12700" cap="flat">
                      <a:solidFill>
                        <a:schemeClr val="lt1"/>
                      </a:solidFill>
                      <a:prstDash val="solid"/>
                      <a:round/>
                      <a:headEnd w="med" len="med" type="none"/>
                      <a:tailEnd w="med" len="med" type="none"/>
                    </a:lnR>
                    <a:lnT w="12700" cap="flat">
                      <a:solidFill>
                        <a:schemeClr val="lt1"/>
                      </a:solidFill>
                      <a:prstDash val="solid"/>
                      <a:round/>
                      <a:headEnd w="med" len="med" type="none"/>
                      <a:tailEnd w="med" len="med" type="none"/>
                    </a:lnT>
                    <a:lnB w="12700" cap="flat">
                      <a:solidFill>
                        <a:schemeClr val="lt1"/>
                      </a:solidFill>
                      <a:prstDash val="solid"/>
                      <a:round/>
                      <a:headEnd w="med" len="med" type="none"/>
                      <a:tailEnd w="med" len="med" type="none"/>
                    </a:lnB>
                    <a:solidFill>
                      <a:srgbClr val="E7F3F4"/>
                    </a:solidFill>
                  </a:tcPr>
                </a:tc>
                <a:tc>
                  <a:txBody>
                    <a:bodyPr>
                      <a:noAutofit/>
                    </a:bodyPr>
                    <a:lstStyle/>
                    <a:p>
                      <a:pPr algn="ctr" rtl="0" lvl="0" indent="0" marL="0">
                        <a:buClr>
                          <a:srgbClr val="000000"/>
                        </a:buClr>
                        <a:buSzPct val="25000"/>
                        <a:buFont typeface="Arial"/>
                        <a:buNone/>
                      </a:pPr>
                      <a:r>
                        <a:rPr baseline="0" sz="1800" lang="en-GB" i="1">
                          <a:solidFill>
                            <a:srgbClr val="000000"/>
                          </a:solidFill>
                          <a:latin typeface="Arial"/>
                          <a:ea typeface="Arial"/>
                          <a:cs typeface="Arial"/>
                          <a:sym typeface="Arial"/>
                        </a:rPr>
                        <a:t>Low confidence</a:t>
                      </a:r>
                    </a:p>
                  </a:txBody>
                  <a:tcPr marR="91425" marB="45725" marT="45725" marL="91425">
                    <a:lnL w="12700" cap="flat">
                      <a:solidFill>
                        <a:schemeClr val="lt1"/>
                      </a:solidFill>
                      <a:prstDash val="solid"/>
                      <a:round/>
                      <a:headEnd w="med" len="med" type="none"/>
                      <a:tailEnd w="med" len="med" type="none"/>
                    </a:lnL>
                    <a:lnR w="12700" cap="flat">
                      <a:solidFill>
                        <a:schemeClr val="lt1"/>
                      </a:solidFill>
                      <a:prstDash val="solid"/>
                      <a:round/>
                      <a:headEnd w="med" len="med" type="none"/>
                      <a:tailEnd w="med" len="med" type="none"/>
                    </a:lnR>
                    <a:lnT w="12700" cap="flat">
                      <a:solidFill>
                        <a:schemeClr val="lt1"/>
                      </a:solidFill>
                      <a:prstDash val="solid"/>
                      <a:round/>
                      <a:headEnd w="med" len="med" type="none"/>
                      <a:tailEnd w="med" len="med" type="none"/>
                    </a:lnT>
                    <a:lnB w="12700" cap="flat">
                      <a:solidFill>
                        <a:schemeClr val="lt1"/>
                      </a:solidFill>
                      <a:prstDash val="solid"/>
                      <a:round/>
                      <a:headEnd w="med" len="med" type="none"/>
                      <a:tailEnd w="med" len="med" type="none"/>
                    </a:lnB>
                    <a:solidFill>
                      <a:srgbClr val="E7F3F4"/>
                    </a:solidFill>
                  </a:tcPr>
                </a:tc>
              </a:tr>
              <a:tr h="639750">
                <a:tc>
                  <a:txBody>
                    <a:bodyPr>
                      <a:noAutofit/>
                    </a:bodyPr>
                    <a:lstStyle/>
                    <a:p>
                      <a:pPr algn="l" rtl="0" lvl="0" indent="0" marL="0">
                        <a:buClr>
                          <a:srgbClr val="000000"/>
                        </a:buClr>
                        <a:buSzPct val="25000"/>
                        <a:buFont typeface="Arial"/>
                        <a:buNone/>
                      </a:pPr>
                      <a:r>
                        <a:rPr baseline="0" sz="1800" lang="en-GB">
                          <a:solidFill>
                            <a:srgbClr val="000000"/>
                          </a:solidFill>
                          <a:latin typeface="Arial"/>
                          <a:ea typeface="Arial"/>
                          <a:cs typeface="Arial"/>
                          <a:sym typeface="Arial"/>
                        </a:rPr>
                        <a:t>Increases in intense tropical cyclone activity</a:t>
                      </a:r>
                    </a:p>
                  </a:txBody>
                  <a:tcPr marR="91425" marB="45725" marT="45725" marL="91425">
                    <a:lnL w="12700" cap="flat">
                      <a:solidFill>
                        <a:schemeClr val="lt1"/>
                      </a:solidFill>
                      <a:prstDash val="solid"/>
                      <a:round/>
                      <a:headEnd w="med" len="med" type="none"/>
                      <a:tailEnd w="med" len="med" type="none"/>
                    </a:lnL>
                    <a:lnR w="12700" cap="flat">
                      <a:solidFill>
                        <a:schemeClr val="lt1"/>
                      </a:solidFill>
                      <a:prstDash val="solid"/>
                      <a:round/>
                      <a:headEnd w="med" len="med" type="none"/>
                      <a:tailEnd w="med" len="med" type="none"/>
                    </a:lnR>
                    <a:lnT w="12700" cap="flat">
                      <a:solidFill>
                        <a:schemeClr val="lt1"/>
                      </a:solidFill>
                      <a:prstDash val="solid"/>
                      <a:round/>
                      <a:headEnd w="med" len="med" type="none"/>
                      <a:tailEnd w="med" len="med" type="none"/>
                    </a:lnT>
                    <a:lnB w="12700" cap="flat">
                      <a:solidFill>
                        <a:schemeClr val="lt1"/>
                      </a:solidFill>
                      <a:prstDash val="solid"/>
                      <a:round/>
                      <a:headEnd w="med" len="med" type="none"/>
                      <a:tailEnd w="med" len="med" type="none"/>
                    </a:lnB>
                    <a:solidFill>
                      <a:srgbClr val="F3F9FA"/>
                    </a:solidFill>
                  </a:tcPr>
                </a:tc>
                <a:tc>
                  <a:txBody>
                    <a:bodyPr>
                      <a:noAutofit/>
                    </a:bodyPr>
                    <a:lstStyle/>
                    <a:p>
                      <a:pPr algn="ctr" rtl="0" lvl="0" indent="0" marL="0">
                        <a:buClr>
                          <a:srgbClr val="0070C0"/>
                        </a:buClr>
                        <a:buSzPct val="25000"/>
                        <a:buFont typeface="Arial"/>
                        <a:buNone/>
                      </a:pPr>
                      <a:r>
                        <a:rPr baseline="0" sz="1800" lang="en-GB" i="1">
                          <a:solidFill>
                            <a:srgbClr val="0070C0"/>
                          </a:solidFill>
                          <a:latin typeface="Arial"/>
                          <a:ea typeface="Arial"/>
                          <a:cs typeface="Arial"/>
                          <a:sym typeface="Arial"/>
                        </a:rPr>
                        <a:t>More likely than not</a:t>
                      </a:r>
                    </a:p>
                  </a:txBody>
                  <a:tcPr marR="91425" marB="45725" marT="45725" marL="91425">
                    <a:lnL w="12700" cap="flat">
                      <a:solidFill>
                        <a:schemeClr val="lt1"/>
                      </a:solidFill>
                      <a:prstDash val="solid"/>
                      <a:round/>
                      <a:headEnd w="med" len="med" type="none"/>
                      <a:tailEnd w="med" len="med" type="none"/>
                    </a:lnL>
                    <a:lnR w="12700" cap="flat">
                      <a:solidFill>
                        <a:schemeClr val="lt1"/>
                      </a:solidFill>
                      <a:prstDash val="solid"/>
                      <a:round/>
                      <a:headEnd w="med" len="med" type="none"/>
                      <a:tailEnd w="med" len="med" type="none"/>
                    </a:lnR>
                    <a:lnT w="12700" cap="flat">
                      <a:solidFill>
                        <a:schemeClr val="lt1"/>
                      </a:solidFill>
                      <a:prstDash val="solid"/>
                      <a:round/>
                      <a:headEnd w="med" len="med" type="none"/>
                      <a:tailEnd w="med" len="med" type="none"/>
                    </a:lnT>
                    <a:lnB w="12700" cap="flat">
                      <a:solidFill>
                        <a:schemeClr val="lt1"/>
                      </a:solidFill>
                      <a:prstDash val="solid"/>
                      <a:round/>
                      <a:headEnd w="med" len="med" type="none"/>
                      <a:tailEnd w="med" len="med" type="none"/>
                    </a:lnB>
                    <a:solidFill>
                      <a:srgbClr val="F3F9FA"/>
                    </a:solidFill>
                  </a:tcPr>
                </a:tc>
                <a:tc>
                  <a:txBody>
                    <a:bodyPr>
                      <a:noAutofit/>
                    </a:bodyPr>
                    <a:lstStyle/>
                    <a:p>
                      <a:pPr algn="ctr" rtl="0" lvl="0" indent="0" marL="0">
                        <a:buClr>
                          <a:srgbClr val="000000"/>
                        </a:buClr>
                        <a:buSzPct val="25000"/>
                        <a:buFont typeface="Arial"/>
                        <a:buNone/>
                      </a:pPr>
                      <a:r>
                        <a:rPr baseline="0" sz="1800" lang="en-GB" i="1">
                          <a:solidFill>
                            <a:srgbClr val="000000"/>
                          </a:solidFill>
                          <a:latin typeface="Arial"/>
                          <a:ea typeface="Arial"/>
                          <a:cs typeface="Arial"/>
                          <a:sym typeface="Arial"/>
                        </a:rPr>
                        <a:t>Low confidence</a:t>
                      </a:r>
                    </a:p>
                  </a:txBody>
                  <a:tcPr marR="91425" marB="45725" marT="45725" marL="91425">
                    <a:lnL w="12700" cap="flat">
                      <a:solidFill>
                        <a:schemeClr val="lt1"/>
                      </a:solidFill>
                      <a:prstDash val="solid"/>
                      <a:round/>
                      <a:headEnd w="med" len="med" type="none"/>
                      <a:tailEnd w="med" len="med" type="none"/>
                    </a:lnL>
                    <a:lnR w="12700" cap="flat">
                      <a:solidFill>
                        <a:schemeClr val="lt1"/>
                      </a:solidFill>
                      <a:prstDash val="solid"/>
                      <a:round/>
                      <a:headEnd w="med" len="med" type="none"/>
                      <a:tailEnd w="med" len="med" type="none"/>
                    </a:lnR>
                    <a:lnT w="12700" cap="flat">
                      <a:solidFill>
                        <a:schemeClr val="lt1"/>
                      </a:solidFill>
                      <a:prstDash val="solid"/>
                      <a:round/>
                      <a:headEnd w="med" len="med" type="none"/>
                      <a:tailEnd w="med" len="med" type="none"/>
                    </a:lnT>
                    <a:lnB w="12700" cap="flat">
                      <a:solidFill>
                        <a:schemeClr val="lt1"/>
                      </a:solidFill>
                      <a:prstDash val="solid"/>
                      <a:round/>
                      <a:headEnd w="med" len="med" type="none"/>
                      <a:tailEnd w="med" len="med" type="none"/>
                    </a:lnB>
                    <a:solidFill>
                      <a:srgbClr val="F3F9FA"/>
                    </a:solidFill>
                  </a:tcPr>
                </a:tc>
              </a:tr>
              <a:tr h="641350">
                <a:tc>
                  <a:txBody>
                    <a:bodyPr>
                      <a:noAutofit/>
                    </a:bodyPr>
                    <a:lstStyle/>
                    <a:p>
                      <a:pPr algn="l" rtl="0" lvl="0" indent="0" marL="0">
                        <a:buClr>
                          <a:srgbClr val="000000"/>
                        </a:buClr>
                        <a:buSzPct val="25000"/>
                        <a:buFont typeface="Arial"/>
                        <a:buNone/>
                      </a:pPr>
                      <a:r>
                        <a:rPr baseline="0" sz="1800" lang="en-GB">
                          <a:solidFill>
                            <a:srgbClr val="000000"/>
                          </a:solidFill>
                          <a:latin typeface="Arial"/>
                          <a:ea typeface="Arial"/>
                          <a:cs typeface="Arial"/>
                          <a:sym typeface="Arial"/>
                        </a:rPr>
                        <a:t>Increased incidence and/or magnitude of extreme high sea level </a:t>
                      </a:r>
                    </a:p>
                  </a:txBody>
                  <a:tcPr marR="91425" marB="45725" marT="45725" marL="91425">
                    <a:lnL w="12700" cap="flat">
                      <a:solidFill>
                        <a:schemeClr val="lt1"/>
                      </a:solidFill>
                      <a:prstDash val="solid"/>
                      <a:round/>
                      <a:headEnd w="med" len="med" type="none"/>
                      <a:tailEnd w="med" len="med" type="none"/>
                    </a:lnL>
                    <a:lnR w="12700" cap="flat">
                      <a:solidFill>
                        <a:schemeClr val="lt1"/>
                      </a:solidFill>
                      <a:prstDash val="solid"/>
                      <a:round/>
                      <a:headEnd w="med" len="med" type="none"/>
                      <a:tailEnd w="med" len="med" type="none"/>
                    </a:lnR>
                    <a:lnT w="12700" cap="flat">
                      <a:solidFill>
                        <a:schemeClr val="lt1"/>
                      </a:solidFill>
                      <a:prstDash val="solid"/>
                      <a:round/>
                      <a:headEnd w="med" len="med" type="none"/>
                      <a:tailEnd w="med" len="med" type="none"/>
                    </a:lnT>
                    <a:lnB w="12700" cap="flat">
                      <a:solidFill>
                        <a:schemeClr val="lt1"/>
                      </a:solidFill>
                      <a:prstDash val="solid"/>
                      <a:round/>
                      <a:headEnd w="med" len="med" type="none"/>
                      <a:tailEnd w="med" len="med" type="none"/>
                    </a:lnB>
                    <a:solidFill>
                      <a:srgbClr val="E7F3F4"/>
                    </a:solidFill>
                  </a:tcPr>
                </a:tc>
                <a:tc>
                  <a:txBody>
                    <a:bodyPr>
                      <a:noAutofit/>
                    </a:bodyPr>
                    <a:lstStyle/>
                    <a:p>
                      <a:pPr algn="ctr" rtl="0" lvl="0" indent="0" marL="0">
                        <a:buClr>
                          <a:srgbClr val="0070C0"/>
                        </a:buClr>
                        <a:buSzPct val="25000"/>
                        <a:buFont typeface="Arial"/>
                        <a:buNone/>
                      </a:pPr>
                      <a:r>
                        <a:rPr baseline="0" sz="1800" lang="en-GB" i="1">
                          <a:solidFill>
                            <a:srgbClr val="0070C0"/>
                          </a:solidFill>
                          <a:latin typeface="Arial"/>
                          <a:ea typeface="Arial"/>
                          <a:cs typeface="Arial"/>
                          <a:sym typeface="Arial"/>
                        </a:rPr>
                        <a:t>More likely than not</a:t>
                      </a:r>
                    </a:p>
                  </a:txBody>
                  <a:tcPr marR="91425" marB="45725" marT="45725" marL="91425">
                    <a:lnL w="12700" cap="flat">
                      <a:solidFill>
                        <a:schemeClr val="lt1"/>
                      </a:solidFill>
                      <a:prstDash val="solid"/>
                      <a:round/>
                      <a:headEnd w="med" len="med" type="none"/>
                      <a:tailEnd w="med" len="med" type="none"/>
                    </a:lnL>
                    <a:lnR w="12700" cap="flat">
                      <a:solidFill>
                        <a:schemeClr val="lt1"/>
                      </a:solidFill>
                      <a:prstDash val="solid"/>
                      <a:round/>
                      <a:headEnd w="med" len="med" type="none"/>
                      <a:tailEnd w="med" len="med" type="none"/>
                    </a:lnR>
                    <a:lnT w="12700" cap="flat">
                      <a:solidFill>
                        <a:schemeClr val="lt1"/>
                      </a:solidFill>
                      <a:prstDash val="solid"/>
                      <a:round/>
                      <a:headEnd w="med" len="med" type="none"/>
                      <a:tailEnd w="med" len="med" type="none"/>
                    </a:lnT>
                    <a:lnB w="12700" cap="flat">
                      <a:solidFill>
                        <a:schemeClr val="lt1"/>
                      </a:solidFill>
                      <a:prstDash val="solid"/>
                      <a:round/>
                      <a:headEnd w="med" len="med" type="none"/>
                      <a:tailEnd w="med" len="med" type="none"/>
                    </a:lnB>
                    <a:solidFill>
                      <a:srgbClr val="E7F3F4"/>
                    </a:solidFill>
                  </a:tcPr>
                </a:tc>
                <a:tc>
                  <a:txBody>
                    <a:bodyPr>
                      <a:noAutofit/>
                    </a:bodyPr>
                    <a:lstStyle/>
                    <a:p>
                      <a:pPr algn="ctr" rtl="0" lvl="0" indent="0" marL="0">
                        <a:buClr>
                          <a:srgbClr val="000000"/>
                        </a:buClr>
                        <a:buSzPct val="25000"/>
                        <a:buFont typeface="Arial"/>
                        <a:buNone/>
                      </a:pPr>
                      <a:r>
                        <a:rPr baseline="0" sz="1800" lang="en-GB" i="1">
                          <a:solidFill>
                            <a:srgbClr val="000000"/>
                          </a:solidFill>
                          <a:latin typeface="Arial"/>
                          <a:ea typeface="Arial"/>
                          <a:cs typeface="Arial"/>
                          <a:sym typeface="Arial"/>
                        </a:rPr>
                        <a:t>Not assessed</a:t>
                      </a:r>
                    </a:p>
                  </a:txBody>
                  <a:tcPr marR="91425" marB="45725" marT="45725" marL="91425">
                    <a:lnL w="12700" cap="flat">
                      <a:solidFill>
                        <a:schemeClr val="lt1"/>
                      </a:solidFill>
                      <a:prstDash val="solid"/>
                      <a:round/>
                      <a:headEnd w="med" len="med" type="none"/>
                      <a:tailEnd w="med" len="med" type="none"/>
                    </a:lnL>
                    <a:lnR w="12700" cap="flat">
                      <a:solidFill>
                        <a:schemeClr val="lt1"/>
                      </a:solidFill>
                      <a:prstDash val="solid"/>
                      <a:round/>
                      <a:headEnd w="med" len="med" type="none"/>
                      <a:tailEnd w="med" len="med" type="none"/>
                    </a:lnR>
                    <a:lnT w="12700" cap="flat">
                      <a:solidFill>
                        <a:schemeClr val="lt1"/>
                      </a:solidFill>
                      <a:prstDash val="solid"/>
                      <a:round/>
                      <a:headEnd w="med" len="med" type="none"/>
                      <a:tailEnd w="med" len="med" type="none"/>
                    </a:lnT>
                    <a:lnB w="12700" cap="flat">
                      <a:solidFill>
                        <a:schemeClr val="lt1"/>
                      </a:solidFill>
                      <a:prstDash val="solid"/>
                      <a:round/>
                      <a:headEnd w="med" len="med" type="none"/>
                      <a:tailEnd w="med" len="med" type="none"/>
                    </a:lnB>
                    <a:solidFill>
                      <a:srgbClr val="E7F3F4"/>
                    </a:solidFill>
                  </a:tcPr>
                </a:tc>
              </a:tr>
            </a:tbl>
          </a:graphicData>
        </a:graphic>
      </p:graphicFrame>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7" name="Shape 477"/>
        <p:cNvGrpSpPr/>
        <p:nvPr/>
      </p:nvGrpSpPr>
      <p:grpSpPr>
        <a:xfrm>
          <a:off y="0" x="0"/>
          <a:ext cy="0" cx="0"/>
          <a:chOff y="0" x="0"/>
          <a:chExt cy="0" cx="0"/>
        </a:xfrm>
      </p:grpSpPr>
      <p:sp>
        <p:nvSpPr>
          <p:cNvPr id="478" name="Shape 478"/>
          <p:cNvSpPr txBox="1"/>
          <p:nvPr>
            <p:ph type="title"/>
          </p:nvPr>
        </p:nvSpPr>
        <p:spPr>
          <a:xfrm>
            <a:off y="274637" x="457200"/>
            <a:ext cy="1143000" cx="8229600"/>
          </a:xfrm>
          <a:prstGeom prst="rect">
            <a:avLst/>
          </a:prstGeom>
        </p:spPr>
        <p:txBody>
          <a:bodyPr bIns="91425" rIns="91425" lIns="91425" tIns="91425" anchor="b" anchorCtr="0">
            <a:noAutofit/>
          </a:bodyPr>
          <a:lstStyle/>
          <a:p>
            <a:pPr algn="ctr">
              <a:buNone/>
            </a:pPr>
            <a:r>
              <a:rPr lang="en-GB"/>
              <a:t>Questions?</a:t>
            </a:r>
          </a:p>
        </p:txBody>
      </p:sp>
      <p:sp>
        <p:nvSpPr>
          <p:cNvPr id="479" name="Shape 479"/>
          <p:cNvSpPr txBox="1"/>
          <p:nvPr/>
        </p:nvSpPr>
        <p:spPr>
          <a:xfrm>
            <a:off y="1865625" x="1143000"/>
            <a:ext cy="4150199" cx="6858000"/>
          </a:xfrm>
          <a:prstGeom prst="rect">
            <a:avLst/>
          </a:prstGeom>
        </p:spPr>
        <p:txBody>
          <a:bodyPr bIns="91425" rIns="91425" lIns="91425" tIns="91425" anchor="t" anchorCtr="0">
            <a:noAutofit/>
          </a:bodyPr>
          <a:lstStyle/>
          <a:p>
            <a:pPr rtl="0" lvl="0">
              <a:lnSpc>
                <a:spcPct val="115000"/>
              </a:lnSpc>
              <a:buClr>
                <a:srgbClr val="000000"/>
              </a:buClr>
              <a:buSzPct val="45833"/>
              <a:buFont typeface="Arial"/>
              <a:buNone/>
            </a:pPr>
            <a:r>
              <a:rPr sz="2400" lang="en-GB"/>
              <a:t>Please type your name and organization, and to whom you would like to address your question into the Chat box in the lower right of your screen. You will be un-muted to ask your question.</a:t>
            </a:r>
          </a:p>
          <a:p>
            <a:r>
              <a:t/>
            </a:r>
          </a:p>
          <a:p>
            <a:pPr>
              <a:buNone/>
            </a:pPr>
            <a:r>
              <a:rPr sz="2400" lang="en-GB"/>
              <a:t>You can also ask your question by sending it to </a:t>
            </a:r>
            <a:r>
              <a:rPr u="sng" sz="2400" lang="en-GB">
                <a:solidFill>
                  <a:srgbClr val="1155CC"/>
                </a:solidFill>
              </a:rPr>
              <a:t>info@sciencemedia.ca</a:t>
            </a:r>
            <a:r>
              <a:rPr sz="2400" lang="en-GB"/>
              <a:t>.</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y="0" x="0"/>
          <a:ext cy="0" cx="0"/>
          <a:chOff y="0" x="0"/>
          <a:chExt cy="0" cx="0"/>
        </a:xfrm>
      </p:grpSpPr>
      <p:sp>
        <p:nvSpPr>
          <p:cNvPr id="264" name="Shape 264"/>
          <p:cNvSpPr txBox="1"/>
          <p:nvPr>
            <p:ph type="title"/>
          </p:nvPr>
        </p:nvSpPr>
        <p:spPr>
          <a:xfrm>
            <a:off y="274637" x="457200"/>
            <a:ext cy="1143000" cx="8229600"/>
          </a:xfrm>
          <a:prstGeom prst="rect">
            <a:avLst/>
          </a:prstGeom>
        </p:spPr>
        <p:txBody>
          <a:bodyPr bIns="91425" rIns="91425" lIns="91425" tIns="91425" anchor="b" anchorCtr="0">
            <a:noAutofit/>
          </a:bodyPr>
          <a:lstStyle/>
          <a:p>
            <a:pPr algn="ctr">
              <a:buNone/>
            </a:pPr>
            <a:r>
              <a:rPr lang="en-GB"/>
              <a:t>Expert panel</a:t>
            </a:r>
          </a:p>
        </p:txBody>
      </p:sp>
      <p:sp>
        <p:nvSpPr>
          <p:cNvPr id="265" name="Shape 265"/>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lnSpc>
                <a:spcPct val="100000"/>
              </a:lnSpc>
              <a:spcBef>
                <a:spcPts val="1000"/>
              </a:spcBef>
              <a:buNone/>
            </a:pPr>
            <a:r>
              <a:rPr b="1" sz="2400" lang="en-GB">
                <a:solidFill>
                  <a:srgbClr val="222222"/>
                </a:solidFill>
              </a:rPr>
              <a:t>Francis Zwiers</a:t>
            </a:r>
          </a:p>
          <a:p>
            <a:pPr rtl="0" lvl="0">
              <a:lnSpc>
                <a:spcPct val="100000"/>
              </a:lnSpc>
              <a:spcBef>
                <a:spcPts val="0"/>
              </a:spcBef>
              <a:spcAft>
                <a:spcPts val="1000"/>
              </a:spcAft>
              <a:buNone/>
            </a:pPr>
            <a:r>
              <a:rPr sz="2000" lang="en-GB" i="1">
                <a:solidFill>
                  <a:srgbClr val="222222"/>
                </a:solidFill>
              </a:rPr>
              <a:t>Director of the Pacific Climate Impacts Consortium</a:t>
            </a:r>
          </a:p>
          <a:p>
            <a:pPr rtl="0" lvl="0">
              <a:spcBef>
                <a:spcPts val="0"/>
              </a:spcBef>
              <a:buClr>
                <a:srgbClr val="000000"/>
              </a:buClr>
              <a:buSzPct val="45833"/>
              <a:buFont typeface="Arial"/>
              <a:buNone/>
            </a:pPr>
            <a:r>
              <a:rPr b="1" sz="2400" lang="en-GB">
                <a:solidFill>
                  <a:srgbClr val="222222"/>
                </a:solidFill>
              </a:rPr>
              <a:t>Howard Freeland</a:t>
            </a:r>
          </a:p>
          <a:p>
            <a:pPr rtl="0" lvl="0">
              <a:spcBef>
                <a:spcPts val="0"/>
              </a:spcBef>
              <a:buNone/>
            </a:pPr>
            <a:r>
              <a:rPr sz="2000" lang="en-GB" i="1">
                <a:solidFill>
                  <a:srgbClr val="222222"/>
                </a:solidFill>
              </a:rPr>
              <a:t>Physical Oceanographer and Emeritus Scientist, Fisheries and Oceans Canada</a:t>
            </a:r>
          </a:p>
          <a:p>
            <a:pPr rtl="0" lvl="0">
              <a:spcBef>
                <a:spcPts val="1000"/>
              </a:spcBef>
              <a:buClr>
                <a:srgbClr val="000000"/>
              </a:buClr>
              <a:buSzPct val="45833"/>
              <a:buFont typeface="Arial"/>
              <a:buNone/>
            </a:pPr>
            <a:r>
              <a:rPr b="1" sz="2400" lang="en-GB">
                <a:solidFill>
                  <a:srgbClr val="222222"/>
                </a:solidFill>
              </a:rPr>
              <a:t>Graham Cogley</a:t>
            </a:r>
          </a:p>
          <a:p>
            <a:pPr rtl="0" lvl="0">
              <a:lnSpc>
                <a:spcPct val="100000"/>
              </a:lnSpc>
              <a:spcBef>
                <a:spcPts val="0"/>
              </a:spcBef>
              <a:spcAft>
                <a:spcPts val="1000"/>
              </a:spcAft>
              <a:buNone/>
            </a:pPr>
            <a:r>
              <a:rPr sz="2000" lang="en-GB" i="1">
                <a:solidFill>
                  <a:srgbClr val="222222"/>
                </a:solidFill>
              </a:rPr>
              <a:t>Professor Emeritus of Geography, Trent University</a:t>
            </a:r>
          </a:p>
          <a:p>
            <a:pPr rtl="0" lvl="0">
              <a:lnSpc>
                <a:spcPct val="100000"/>
              </a:lnSpc>
              <a:spcBef>
                <a:spcPts val="1000"/>
              </a:spcBef>
              <a:buNone/>
            </a:pPr>
            <a:r>
              <a:rPr b="1" sz="2400" lang="en-GB">
                <a:solidFill>
                  <a:srgbClr val="222222"/>
                </a:solidFill>
              </a:rPr>
              <a:t>Xuebin Zhang</a:t>
            </a:r>
          </a:p>
          <a:p>
            <a:pPr rtl="0" lvl="0">
              <a:lnSpc>
                <a:spcPct val="100000"/>
              </a:lnSpc>
              <a:spcBef>
                <a:spcPts val="0"/>
              </a:spcBef>
              <a:buNone/>
            </a:pPr>
            <a:r>
              <a:rPr sz="2000" lang="en-GB" i="1">
                <a:solidFill>
                  <a:srgbClr val="222222"/>
                </a:solidFill>
              </a:rPr>
              <a:t>Research Scientist at Environment Canada</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3" name="Shape 483"/>
        <p:cNvGrpSpPr/>
        <p:nvPr/>
      </p:nvGrpSpPr>
      <p:grpSpPr>
        <a:xfrm>
          <a:off y="0" x="0"/>
          <a:ext cy="0" cx="0"/>
          <a:chOff y="0" x="0"/>
          <a:chExt cy="0" cx="0"/>
        </a:xfrm>
      </p:grpSpPr>
      <p:sp>
        <p:nvSpPr>
          <p:cNvPr id="484" name="Shape 484"/>
          <p:cNvSpPr txBox="1"/>
          <p:nvPr>
            <p:ph type="title"/>
          </p:nvPr>
        </p:nvSpPr>
        <p:spPr>
          <a:xfrm>
            <a:off y="913345" x="350775"/>
            <a:ext cy="701999" cx="8229600"/>
          </a:xfrm>
          <a:prstGeom prst="rect">
            <a:avLst/>
          </a:prstGeom>
        </p:spPr>
        <p:txBody>
          <a:bodyPr bIns="91425" rIns="91425" lIns="91425" tIns="91425" anchor="b" anchorCtr="0">
            <a:noAutofit/>
          </a:bodyPr>
          <a:lstStyle/>
          <a:p>
            <a:pPr algn="ctr">
              <a:buNone/>
            </a:pPr>
            <a:r>
              <a:rPr lang="en-GB"/>
              <a:t>Thank you!</a:t>
            </a:r>
          </a:p>
        </p:txBody>
      </p:sp>
      <p:sp>
        <p:nvSpPr>
          <p:cNvPr id="485" name="Shape 485"/>
          <p:cNvSpPr txBox="1"/>
          <p:nvPr>
            <p:ph idx="1" type="body"/>
          </p:nvPr>
        </p:nvSpPr>
        <p:spPr>
          <a:xfrm>
            <a:off y="1615350" x="457200"/>
            <a:ext cy="3182399" cx="8229600"/>
          </a:xfrm>
          <a:prstGeom prst="rect">
            <a:avLst/>
          </a:prstGeom>
        </p:spPr>
        <p:txBody>
          <a:bodyPr bIns="91425" rIns="91425" lIns="91425" tIns="91425" anchor="t" anchorCtr="0">
            <a:noAutofit/>
          </a:bodyPr>
          <a:lstStyle/>
          <a:p>
            <a:pPr rtl="0" lvl="0">
              <a:lnSpc>
                <a:spcPct val="115000"/>
              </a:lnSpc>
              <a:spcBef>
                <a:spcPts val="400"/>
              </a:spcBef>
              <a:buClr>
                <a:srgbClr val="000000"/>
              </a:buClr>
              <a:buSzPct val="68750"/>
              <a:buFont typeface="Arial"/>
              <a:buNone/>
            </a:pPr>
            <a:r>
              <a:rPr sz="1600" lang="en-GB">
                <a:solidFill>
                  <a:srgbClr val="000000"/>
                </a:solidFill>
              </a:rPr>
              <a:t>Tyler Irving</a:t>
            </a:r>
          </a:p>
          <a:p>
            <a:pPr rtl="0" lvl="0">
              <a:lnSpc>
                <a:spcPct val="115000"/>
              </a:lnSpc>
              <a:spcBef>
                <a:spcPts val="400"/>
              </a:spcBef>
              <a:buNone/>
            </a:pPr>
            <a:r>
              <a:rPr sz="1600" lang="en-GB">
                <a:solidFill>
                  <a:srgbClr val="000000"/>
                </a:solidFill>
              </a:rPr>
              <a:t>SMCC Media Officer</a:t>
            </a:r>
          </a:p>
          <a:p>
            <a:pPr rtl="0" lvl="0">
              <a:lnSpc>
                <a:spcPct val="115000"/>
              </a:lnSpc>
              <a:spcBef>
                <a:spcPts val="400"/>
              </a:spcBef>
              <a:buClr>
                <a:srgbClr val="000000"/>
              </a:buClr>
              <a:buSzPct val="68750"/>
              <a:buFont typeface="Arial"/>
              <a:buNone/>
            </a:pPr>
            <a:r>
              <a:rPr sz="1600" lang="en-GB">
                <a:solidFill>
                  <a:srgbClr val="000000"/>
                </a:solidFill>
              </a:rPr>
              <a:t>613-301-1187</a:t>
            </a:r>
          </a:p>
          <a:p>
            <a:pPr rtl="0" lvl="0">
              <a:lnSpc>
                <a:spcPct val="115000"/>
              </a:lnSpc>
              <a:spcBef>
                <a:spcPts val="400"/>
              </a:spcBef>
              <a:buNone/>
            </a:pPr>
            <a:r>
              <a:rPr u="sng" sz="1600" lang="en-GB">
                <a:solidFill>
                  <a:schemeClr val="hlink"/>
                </a:solidFill>
                <a:hlinkClick r:id="rId3"/>
              </a:rPr>
              <a:t>tyler.irving@sciencemedia.ca</a:t>
            </a:r>
          </a:p>
          <a:p>
            <a:r>
              <a:t/>
            </a:r>
          </a:p>
          <a:p>
            <a:pPr rtl="0" lvl="0">
              <a:lnSpc>
                <a:spcPct val="115000"/>
              </a:lnSpc>
              <a:spcBef>
                <a:spcPts val="400"/>
              </a:spcBef>
              <a:buNone/>
            </a:pPr>
            <a:r>
              <a:rPr sz="1600" lang="en-GB">
                <a:solidFill>
                  <a:srgbClr val="000000"/>
                </a:solidFill>
              </a:rPr>
              <a:t>Vincent Allaire</a:t>
            </a:r>
          </a:p>
          <a:p>
            <a:pPr rtl="0" lvl="0">
              <a:lnSpc>
                <a:spcPct val="115000"/>
              </a:lnSpc>
              <a:spcBef>
                <a:spcPts val="400"/>
              </a:spcBef>
              <a:buClr>
                <a:srgbClr val="000000"/>
              </a:buClr>
              <a:buSzPct val="68750"/>
              <a:buFont typeface="Arial"/>
              <a:buNone/>
            </a:pPr>
            <a:r>
              <a:rPr sz="1600" lang="en-GB">
                <a:solidFill>
                  <a:srgbClr val="000000"/>
                </a:solidFill>
              </a:rPr>
              <a:t>Agent pour les médias du CCSM</a:t>
            </a:r>
          </a:p>
          <a:p>
            <a:pPr rtl="0" lvl="0">
              <a:lnSpc>
                <a:spcPct val="115000"/>
              </a:lnSpc>
              <a:spcBef>
                <a:spcPts val="400"/>
              </a:spcBef>
              <a:buClr>
                <a:srgbClr val="000000"/>
              </a:buClr>
              <a:buSzPct val="68750"/>
              <a:buFont typeface="Arial"/>
              <a:buNone/>
            </a:pPr>
            <a:r>
              <a:rPr sz="1600" lang="en-GB">
                <a:solidFill>
                  <a:srgbClr val="000000"/>
                </a:solidFill>
              </a:rPr>
              <a:t>514-887-8279</a:t>
            </a:r>
          </a:p>
          <a:p>
            <a:pPr rtl="0" lvl="0">
              <a:lnSpc>
                <a:spcPct val="115000"/>
              </a:lnSpc>
              <a:spcBef>
                <a:spcPts val="400"/>
              </a:spcBef>
              <a:buNone/>
            </a:pPr>
            <a:r>
              <a:rPr u="sng" sz="1600" lang="en-GB">
                <a:solidFill>
                  <a:schemeClr val="hlink"/>
                </a:solidFill>
                <a:hlinkClick r:id="rId4"/>
              </a:rPr>
              <a:t>vincent.allaire@sciencemedia.ca</a:t>
            </a:r>
            <a:r>
              <a:rPr sz="1600" lang="en-GB">
                <a:solidFill>
                  <a:srgbClr val="000000"/>
                </a:solidFill>
              </a:rPr>
              <a:t> </a:t>
            </a:r>
          </a:p>
          <a:p>
            <a:r>
              <a:t/>
            </a:r>
          </a:p>
          <a:p>
            <a:r>
              <a:t/>
            </a:r>
          </a:p>
        </p:txBody>
      </p:sp>
      <p:sp>
        <p:nvSpPr>
          <p:cNvPr id="486" name="Shape 486"/>
          <p:cNvSpPr/>
          <p:nvPr/>
        </p:nvSpPr>
        <p:spPr>
          <a:xfrm>
            <a:off y="4902300" x="1144410"/>
            <a:ext cy="1636400" cx="6855190"/>
          </a:xfrm>
          <a:prstGeom prst="rect">
            <a:avLst/>
          </a:prstGeom>
          <a:blipFill>
            <a:blip r:embed="rId5"/>
            <a:stretch>
              <a:fillRect/>
            </a:stretch>
          </a:blipFill>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y="0" x="0"/>
          <a:ext cy="0" cx="0"/>
          <a:chOff y="0" x="0"/>
          <a:chExt cy="0" cx="0"/>
        </a:xfrm>
      </p:grpSpPr>
      <p:sp>
        <p:nvSpPr>
          <p:cNvPr id="270" name="Shape 270"/>
          <p:cNvSpPr/>
          <p:nvPr/>
        </p:nvSpPr>
        <p:spPr>
          <a:xfrm>
            <a:off y="-21766" x="-493277"/>
            <a:ext cy="7152079" cx="9647771"/>
          </a:xfrm>
          <a:prstGeom prst="rect">
            <a:avLst/>
          </a:prstGeom>
          <a:blipFill>
            <a:blip r:embed="rId3"/>
            <a:stretch>
              <a:fillRect/>
            </a:stretch>
          </a:blipFill>
        </p:spPr>
      </p:sp>
      <p:sp>
        <p:nvSpPr>
          <p:cNvPr id="271" name="Shape 271"/>
          <p:cNvSpPr txBox="1"/>
          <p:nvPr>
            <p:ph type="title"/>
          </p:nvPr>
        </p:nvSpPr>
        <p:spPr>
          <a:xfrm>
            <a:off y="307237" x="0"/>
            <a:ext cy="1236269" cx="9144000"/>
          </a:xfrm>
          <a:prstGeom prst="rect">
            <a:avLst/>
          </a:prstGeom>
          <a:solidFill>
            <a:srgbClr val="0C0C0C">
              <a:alpha val="40784"/>
            </a:srgbClr>
          </a:solidFill>
          <a:ln>
            <a:noFill/>
          </a:ln>
        </p:spPr>
        <p:txBody>
          <a:bodyPr bIns="45700" rIns="91425" lIns="91425" tIns="45700" anchor="ctr" anchorCtr="0">
            <a:noAutofit/>
          </a:bodyPr>
          <a:lstStyle/>
          <a:p>
            <a:pPr algn="ctr" rtl="0" lvl="0" marR="0" indent="0" marL="0">
              <a:spcBef>
                <a:spcPts val="0"/>
              </a:spcBef>
              <a:spcAft>
                <a:spcPts val="0"/>
              </a:spcAft>
              <a:buSzPct val="25000"/>
              <a:buNone/>
            </a:pPr>
            <a:r>
              <a:rPr strike="noStrike" u="none" b="1" cap="none" baseline="0" sz="4400" lang="en-GB" i="0">
                <a:solidFill>
                  <a:srgbClr val="FFC000"/>
                </a:solidFill>
                <a:latin typeface="Arial"/>
                <a:ea typeface="Arial"/>
                <a:cs typeface="Arial"/>
                <a:sym typeface="Arial"/>
              </a:rPr>
              <a:t>The IPCC 5</a:t>
            </a:r>
            <a:r>
              <a:rPr strike="noStrike" u="none" b="1" cap="none" baseline="30000" sz="4400" lang="en-GB" i="0">
                <a:solidFill>
                  <a:srgbClr val="FFC000"/>
                </a:solidFill>
                <a:latin typeface="Arial"/>
                <a:ea typeface="Arial"/>
                <a:cs typeface="Arial"/>
                <a:sym typeface="Arial"/>
              </a:rPr>
              <a:t>th</a:t>
            </a:r>
            <a:r>
              <a:rPr strike="noStrike" u="none" b="1" cap="none" baseline="0" sz="4400" lang="en-GB" i="0">
                <a:solidFill>
                  <a:srgbClr val="FFC000"/>
                </a:solidFill>
                <a:latin typeface="Arial"/>
                <a:ea typeface="Arial"/>
                <a:cs typeface="Arial"/>
                <a:sym typeface="Arial"/>
              </a:rPr>
              <a:t> Assessment Report</a:t>
            </a:r>
            <a:br>
              <a:rPr strike="noStrike" u="none" b="1" cap="none" baseline="0" sz="4400" lang="en-GB" i="0">
                <a:solidFill>
                  <a:srgbClr val="FFC000"/>
                </a:solidFill>
                <a:latin typeface="Arial"/>
                <a:ea typeface="Arial"/>
                <a:cs typeface="Arial"/>
                <a:sym typeface="Arial"/>
              </a:rPr>
            </a:br>
            <a:r>
              <a:rPr strike="noStrike" u="none" b="1" cap="none" baseline="0" sz="4400" lang="en-GB" i="0">
                <a:solidFill>
                  <a:srgbClr val="FFC000"/>
                </a:solidFill>
                <a:latin typeface="Arial"/>
                <a:ea typeface="Arial"/>
                <a:cs typeface="Arial"/>
                <a:sym typeface="Arial"/>
              </a:rPr>
              <a:t>Background</a:t>
            </a:r>
          </a:p>
        </p:txBody>
      </p:sp>
      <p:sp>
        <p:nvSpPr>
          <p:cNvPr id="272" name="Shape 272"/>
          <p:cNvSpPr txBox="1"/>
          <p:nvPr/>
        </p:nvSpPr>
        <p:spPr>
          <a:xfrm>
            <a:off y="5428833" x="0"/>
            <a:ext cy="1015662" cx="8943943"/>
          </a:xfrm>
          <a:prstGeom prst="rect">
            <a:avLst/>
          </a:prstGeom>
          <a:noFill/>
          <a:ln>
            <a:noFill/>
          </a:ln>
        </p:spPr>
        <p:txBody>
          <a:bodyPr bIns="45700" rIns="91425" lIns="91425" tIns="45700" anchor="t" anchorCtr="0">
            <a:noAutofit/>
          </a:bodyPr>
          <a:lstStyle/>
          <a:p>
            <a:pPr algn="r" rtl="0" lvl="0" marR="0" indent="-3175" marL="180975">
              <a:spcBef>
                <a:spcPts val="0"/>
              </a:spcBef>
              <a:spcAft>
                <a:spcPts val="0"/>
              </a:spcAft>
              <a:buSzPct val="25000"/>
              <a:buNone/>
            </a:pPr>
            <a:r>
              <a:rPr strike="noStrike" u="none" b="1" cap="none" baseline="0" sz="2000" lang="en-GB" i="0">
                <a:solidFill>
                  <a:srgbClr val="FFC000"/>
                </a:solidFill>
                <a:latin typeface="Arial"/>
                <a:ea typeface="Arial"/>
                <a:cs typeface="Arial"/>
                <a:sym typeface="Arial"/>
              </a:rPr>
              <a:t>Francis Zwiers</a:t>
            </a:r>
          </a:p>
          <a:p>
            <a:pPr algn="r" rtl="0" lvl="0" marR="0" indent="177800" marL="0">
              <a:spcBef>
                <a:spcPts val="0"/>
              </a:spcBef>
              <a:spcAft>
                <a:spcPts val="0"/>
              </a:spcAft>
              <a:buSzPct val="25000"/>
              <a:buNone/>
            </a:pPr>
            <a:r>
              <a:rPr strike="noStrike" u="none" b="1" cap="none" baseline="0" sz="2000" lang="en-GB" i="0">
                <a:solidFill>
                  <a:srgbClr val="FFC000"/>
                </a:solidFill>
                <a:latin typeface="Arial"/>
                <a:ea typeface="Arial"/>
                <a:cs typeface="Arial"/>
                <a:sym typeface="Arial"/>
              </a:rPr>
              <a:t>Pacific Climate Impacts Consortium</a:t>
            </a:r>
          </a:p>
          <a:p>
            <a:pPr algn="r" rtl="0" lvl="0" marR="0" indent="177800" marL="0">
              <a:spcBef>
                <a:spcPts val="0"/>
              </a:spcBef>
              <a:spcAft>
                <a:spcPts val="0"/>
              </a:spcAft>
              <a:buSzPct val="25000"/>
              <a:buNone/>
            </a:pPr>
            <a:r>
              <a:rPr strike="noStrike" u="none" b="1" cap="none" baseline="0" sz="2000" lang="en-GB" i="0">
                <a:solidFill>
                  <a:srgbClr val="FFC000"/>
                </a:solidFill>
                <a:latin typeface="Arial"/>
                <a:ea typeface="Arial"/>
                <a:cs typeface="Arial"/>
                <a:sym typeface="Arial"/>
              </a:rPr>
              <a:t>University of Victoria, Victoria, BC, Canada</a:t>
            </a:r>
          </a:p>
        </p:txBody>
      </p:sp>
      <p:sp>
        <p:nvSpPr>
          <p:cNvPr id="273" name="Shape 273"/>
          <p:cNvSpPr txBox="1"/>
          <p:nvPr/>
        </p:nvSpPr>
        <p:spPr>
          <a:xfrm>
            <a:off y="6414264" x="0"/>
            <a:ext cy="400109" cx="9023230"/>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strike="noStrike" u="none" b="1" cap="none" baseline="0" sz="2000" lang="en-GB" i="0">
                <a:solidFill>
                  <a:srgbClr val="7F7F7F"/>
                </a:solidFill>
                <a:latin typeface="Calibri"/>
                <a:ea typeface="Calibri"/>
                <a:cs typeface="Calibri"/>
                <a:sym typeface="Calibri"/>
              </a:rPr>
              <a:t>   Wosk Centre, 30 Sept 2013</a:t>
            </a:r>
          </a:p>
        </p:txBody>
      </p:sp>
      <p:sp>
        <p:nvSpPr>
          <p:cNvPr id="274" name="Shape 274"/>
          <p:cNvSpPr txBox="1"/>
          <p:nvPr/>
        </p:nvSpPr>
        <p:spPr>
          <a:xfrm rot="-5400000">
            <a:off y="5698682" x="-440498"/>
            <a:ext cy="200054" cx="1081054"/>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strike="noStrike" u="none" b="1" cap="none" baseline="0" sz="700" lang="en-GB" i="1">
                <a:solidFill>
                  <a:srgbClr val="7F7F7F"/>
                </a:solidFill>
                <a:latin typeface="Arial"/>
                <a:ea typeface="Arial"/>
                <a:cs typeface="Arial"/>
                <a:sym typeface="Arial"/>
              </a:rPr>
              <a:t>Photo: F. Zwiers</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y="0" x="0"/>
          <a:ext cy="0" cx="0"/>
          <a:chOff y="0" x="0"/>
          <a:chExt cy="0" cx="0"/>
        </a:xfrm>
      </p:grpSpPr>
      <p:sp>
        <p:nvSpPr>
          <p:cNvPr id="279" name="Shape 279"/>
          <p:cNvSpPr txBox="1"/>
          <p:nvPr>
            <p:ph type="title"/>
          </p:nvPr>
        </p:nvSpPr>
        <p:spPr>
          <a:xfrm>
            <a:off y="404812" x="0"/>
            <a:ext cy="685799" cx="9144000"/>
          </a:xfrm>
          <a:prstGeom prst="rect">
            <a:avLst/>
          </a:prstGeom>
          <a:solidFill>
            <a:srgbClr val="92D050"/>
          </a:solidFill>
          <a:ln>
            <a:noFill/>
          </a:ln>
        </p:spPr>
        <p:txBody>
          <a:bodyPr bIns="45700" rIns="91425" lIns="91425" tIns="45700" anchor="ctr" anchorCtr="0">
            <a:noAutofit/>
          </a:bodyPr>
          <a:lstStyle/>
          <a:p>
            <a:pPr algn="l" rtl="0" lvl="0" marR="0" indent="-363538" marL="363538">
              <a:spcBef>
                <a:spcPts val="0"/>
              </a:spcBef>
              <a:spcAft>
                <a:spcPts val="0"/>
              </a:spcAft>
              <a:buSzPct val="25000"/>
              <a:buNone/>
            </a:pPr>
            <a:r>
              <a:rPr strike="noStrike" u="none" b="1" cap="none" baseline="0" sz="4000" lang="en-GB" i="0">
                <a:solidFill>
                  <a:srgbClr val="00664D"/>
                </a:solidFill>
                <a:latin typeface="Arial"/>
                <a:ea typeface="Arial"/>
                <a:cs typeface="Arial"/>
                <a:sym typeface="Arial"/>
              </a:rPr>
              <a:t>  History</a:t>
            </a:r>
          </a:p>
        </p:txBody>
      </p:sp>
      <p:sp>
        <p:nvSpPr>
          <p:cNvPr id="280" name="Shape 280"/>
          <p:cNvSpPr txBox="1"/>
          <p:nvPr>
            <p:ph idx="1" type="body"/>
          </p:nvPr>
        </p:nvSpPr>
        <p:spPr>
          <a:xfrm>
            <a:off y="1255712" x="245819"/>
            <a:ext cy="5333999" cx="7036603"/>
          </a:xfrm>
          <a:prstGeom prst="rect">
            <a:avLst/>
          </a:prstGeom>
          <a:noFill/>
          <a:ln>
            <a:noFill/>
          </a:ln>
        </p:spPr>
        <p:txBody>
          <a:bodyPr bIns="45700" rIns="91425" lIns="91425" tIns="45700" anchor="t" anchorCtr="0">
            <a:noAutofit/>
          </a:bodyPr>
          <a:lstStyle/>
          <a:p>
            <a:pPr algn="l" rtl="0" lvl="0" marR="0" indent="-342900" marL="342900">
              <a:spcBef>
                <a:spcPts val="560"/>
              </a:spcBef>
              <a:spcAft>
                <a:spcPts val="0"/>
              </a:spcAft>
              <a:buClr>
                <a:schemeClr val="dk1"/>
              </a:buClr>
              <a:buSzPct val="101190"/>
              <a:buFont typeface="Arial"/>
              <a:buChar char="•"/>
            </a:pPr>
            <a:r>
              <a:rPr strike="noStrike" u="none" b="0" cap="none" baseline="0" sz="2800" lang="en-GB" i="0">
                <a:solidFill>
                  <a:schemeClr val="dk1"/>
                </a:solidFill>
                <a:latin typeface="Arial"/>
                <a:ea typeface="Arial"/>
                <a:cs typeface="Arial"/>
                <a:sym typeface="Arial"/>
              </a:rPr>
              <a:t>The IPCC was established in 1988 </a:t>
            </a:r>
          </a:p>
          <a:p>
            <a:pPr algn="l" rtl="0" lvl="1" marR="0" indent="-285750" marL="742950">
              <a:spcBef>
                <a:spcPts val="480"/>
              </a:spcBef>
              <a:spcAft>
                <a:spcPts val="0"/>
              </a:spcAft>
              <a:buClr>
                <a:schemeClr val="dk1"/>
              </a:buClr>
              <a:buSzPct val="100694"/>
              <a:buFont typeface="Arial"/>
              <a:buChar char="•"/>
            </a:pPr>
            <a:r>
              <a:rPr strike="noStrike" u="none" b="0" cap="none" baseline="0" sz="2400" lang="en-GB" i="0">
                <a:solidFill>
                  <a:schemeClr val="dk1"/>
                </a:solidFill>
                <a:latin typeface="Arial"/>
                <a:ea typeface="Arial"/>
                <a:cs typeface="Arial"/>
                <a:sym typeface="Arial"/>
              </a:rPr>
              <a:t>Joint UNEP and WMO sponsorship</a:t>
            </a:r>
          </a:p>
          <a:p>
            <a:pPr algn="l" rtl="0" lvl="1" marR="0" indent="-285750" marL="742950">
              <a:spcBef>
                <a:spcPts val="480"/>
              </a:spcBef>
              <a:spcAft>
                <a:spcPts val="0"/>
              </a:spcAft>
              <a:buClr>
                <a:schemeClr val="dk1"/>
              </a:buClr>
              <a:buSzPct val="100694"/>
              <a:buFont typeface="Arial"/>
              <a:buChar char="•"/>
            </a:pPr>
            <a:r>
              <a:rPr strike="noStrike" u="none" b="0" cap="none" baseline="0" sz="2400" lang="en-GB" i="0">
                <a:solidFill>
                  <a:schemeClr val="dk1"/>
                </a:solidFill>
                <a:latin typeface="Arial"/>
                <a:ea typeface="Arial"/>
                <a:cs typeface="Arial"/>
                <a:sym typeface="Arial"/>
              </a:rPr>
              <a:t>Currently 195 member countries</a:t>
            </a:r>
          </a:p>
          <a:p>
            <a:pPr algn="l" rtl="0" lvl="0" marR="0" indent="-342900" marL="342900">
              <a:spcBef>
                <a:spcPts val="560"/>
              </a:spcBef>
              <a:spcAft>
                <a:spcPts val="0"/>
              </a:spcAft>
              <a:buClr>
                <a:schemeClr val="dk1"/>
              </a:buClr>
              <a:buSzPct val="101190"/>
              <a:buFont typeface="Arial"/>
              <a:buChar char="•"/>
            </a:pPr>
            <a:r>
              <a:rPr strike="noStrike" u="none" b="0" cap="none" baseline="0" sz="2800" lang="en-GB" i="0">
                <a:solidFill>
                  <a:schemeClr val="dk1"/>
                </a:solidFill>
                <a:latin typeface="Arial"/>
                <a:ea typeface="Arial"/>
                <a:cs typeface="Arial"/>
                <a:sym typeface="Arial"/>
              </a:rPr>
              <a:t>Major assessment reports </a:t>
            </a:r>
          </a:p>
          <a:p>
            <a:pPr algn="l" rtl="0" lvl="1" marR="0" indent="-285750" marL="742950">
              <a:spcBef>
                <a:spcPts val="480"/>
              </a:spcBef>
              <a:spcAft>
                <a:spcPts val="0"/>
              </a:spcAft>
              <a:buClr>
                <a:schemeClr val="dk1"/>
              </a:buClr>
              <a:buSzPct val="100694"/>
              <a:buFont typeface="Arial"/>
              <a:buChar char="•"/>
            </a:pPr>
            <a:r>
              <a:rPr strike="noStrike" u="none" b="0" cap="none" baseline="0" sz="2400" lang="en-GB" i="0">
                <a:solidFill>
                  <a:schemeClr val="dk1"/>
                </a:solidFill>
                <a:latin typeface="Arial"/>
                <a:ea typeface="Arial"/>
                <a:cs typeface="Arial"/>
                <a:sym typeface="Arial"/>
              </a:rPr>
              <a:t>1990, 1995, 2001, 2007, 2013/2014</a:t>
            </a:r>
          </a:p>
          <a:p>
            <a:pPr algn="l" rtl="0" lvl="0" marR="0" indent="-342900" marL="342900">
              <a:spcBef>
                <a:spcPts val="560"/>
              </a:spcBef>
              <a:spcAft>
                <a:spcPts val="0"/>
              </a:spcAft>
              <a:buClr>
                <a:schemeClr val="dk1"/>
              </a:buClr>
              <a:buSzPct val="101190"/>
              <a:buFont typeface="Arial"/>
              <a:buChar char="•"/>
            </a:pPr>
            <a:r>
              <a:rPr strike="noStrike" u="none" b="0" cap="none" baseline="0" sz="2800" lang="en-GB" i="0">
                <a:solidFill>
                  <a:schemeClr val="dk1"/>
                </a:solidFill>
                <a:latin typeface="Arial"/>
                <a:ea typeface="Arial"/>
                <a:cs typeface="Arial"/>
                <a:sym typeface="Arial"/>
              </a:rPr>
              <a:t>Assessments in three broad areas</a:t>
            </a:r>
          </a:p>
          <a:p>
            <a:pPr algn="l" rtl="0" lvl="1" marR="0" indent="-285750" marL="742950">
              <a:spcBef>
                <a:spcPts val="480"/>
              </a:spcBef>
              <a:spcAft>
                <a:spcPts val="0"/>
              </a:spcAft>
              <a:buClr>
                <a:schemeClr val="dk1"/>
              </a:buClr>
              <a:buSzPct val="100694"/>
              <a:buFont typeface="Arial"/>
              <a:buChar char="•"/>
            </a:pPr>
            <a:r>
              <a:rPr strike="noStrike" u="none" b="0" cap="none" baseline="0" sz="2400" lang="en-GB" i="0">
                <a:solidFill>
                  <a:schemeClr val="dk1"/>
                </a:solidFill>
                <a:latin typeface="Arial"/>
                <a:ea typeface="Arial"/>
                <a:cs typeface="Arial"/>
                <a:sym typeface="Arial"/>
              </a:rPr>
              <a:t>WG1 – The Physical Science Basis</a:t>
            </a:r>
          </a:p>
          <a:p>
            <a:pPr algn="l" rtl="0" lvl="1" marR="0" indent="-285750" marL="742950">
              <a:spcBef>
                <a:spcPts val="480"/>
              </a:spcBef>
              <a:spcAft>
                <a:spcPts val="0"/>
              </a:spcAft>
              <a:buClr>
                <a:schemeClr val="dk1"/>
              </a:buClr>
              <a:buSzPct val="100694"/>
              <a:buFont typeface="Arial"/>
              <a:buChar char="•"/>
            </a:pPr>
            <a:r>
              <a:rPr strike="noStrike" u="none" b="0" cap="none" baseline="0" sz="2400" lang="en-GB" i="0">
                <a:solidFill>
                  <a:schemeClr val="dk1"/>
                </a:solidFill>
                <a:latin typeface="Arial"/>
                <a:ea typeface="Arial"/>
                <a:cs typeface="Arial"/>
                <a:sym typeface="Arial"/>
              </a:rPr>
              <a:t>WG2 – Impacts, Adaptation and Vulnerability</a:t>
            </a:r>
          </a:p>
          <a:p>
            <a:pPr algn="l" rtl="0" lvl="1" marR="0" indent="-285750" marL="742950">
              <a:spcBef>
                <a:spcPts val="480"/>
              </a:spcBef>
              <a:spcAft>
                <a:spcPts val="0"/>
              </a:spcAft>
              <a:buClr>
                <a:schemeClr val="dk1"/>
              </a:buClr>
              <a:buSzPct val="100694"/>
              <a:buFont typeface="Arial"/>
              <a:buChar char="•"/>
            </a:pPr>
            <a:r>
              <a:rPr strike="noStrike" u="none" b="0" cap="none" baseline="0" sz="2400" lang="en-GB" i="0">
                <a:solidFill>
                  <a:schemeClr val="dk1"/>
                </a:solidFill>
                <a:latin typeface="Arial"/>
                <a:ea typeface="Arial"/>
                <a:cs typeface="Arial"/>
                <a:sym typeface="Arial"/>
              </a:rPr>
              <a:t>WG3 – Mitigation</a:t>
            </a:r>
          </a:p>
          <a:p>
            <a:pPr algn="l" rtl="0" lvl="0" marR="0" indent="-342900" marL="342900">
              <a:spcBef>
                <a:spcPts val="560"/>
              </a:spcBef>
              <a:spcAft>
                <a:spcPts val="0"/>
              </a:spcAft>
              <a:buClr>
                <a:schemeClr val="dk1"/>
              </a:buClr>
              <a:buSzPct val="101190"/>
              <a:buFont typeface="Arial"/>
              <a:buChar char="•"/>
            </a:pPr>
            <a:r>
              <a:rPr strike="noStrike" u="none" b="0" cap="none" baseline="0" sz="2800" lang="en-GB" i="0">
                <a:solidFill>
                  <a:schemeClr val="dk1"/>
                </a:solidFill>
                <a:latin typeface="Arial"/>
                <a:ea typeface="Arial"/>
                <a:cs typeface="Arial"/>
                <a:sym typeface="Arial"/>
              </a:rPr>
              <a:t>Plus a Synthesis Report</a:t>
            </a:r>
          </a:p>
        </p:txBody>
      </p:sp>
      <p:sp>
        <p:nvSpPr>
          <p:cNvPr id="281" name="Shape 281"/>
          <p:cNvSpPr/>
          <p:nvPr/>
        </p:nvSpPr>
        <p:spPr>
          <a:xfrm>
            <a:off y="1131620" x="6576710"/>
            <a:ext cy="2159000" cx="1651000"/>
          </a:xfrm>
          <a:prstGeom prst="rect">
            <a:avLst/>
          </a:prstGeom>
          <a:blipFill>
            <a:blip r:embed="rId3"/>
            <a:stretch>
              <a:fillRect/>
            </a:stretch>
          </a:blipFill>
        </p:spPr>
      </p:sp>
      <p:sp>
        <p:nvSpPr>
          <p:cNvPr id="282" name="Shape 282"/>
          <p:cNvSpPr/>
          <p:nvPr/>
        </p:nvSpPr>
        <p:spPr>
          <a:xfrm>
            <a:off y="2316568" x="6886550"/>
            <a:ext cy="2146300" cx="1651000"/>
          </a:xfrm>
          <a:prstGeom prst="rect">
            <a:avLst/>
          </a:prstGeom>
          <a:blipFill>
            <a:blip r:embed="rId4"/>
            <a:stretch>
              <a:fillRect/>
            </a:stretch>
          </a:blipFill>
        </p:spPr>
      </p:sp>
      <p:sp>
        <p:nvSpPr>
          <p:cNvPr id="283" name="Shape 283"/>
          <p:cNvSpPr/>
          <p:nvPr/>
        </p:nvSpPr>
        <p:spPr>
          <a:xfrm>
            <a:off y="3488817" x="7196390"/>
            <a:ext cy="2146300" cx="1651000"/>
          </a:xfrm>
          <a:prstGeom prst="rect">
            <a:avLst/>
          </a:prstGeom>
          <a:blipFill>
            <a:blip r:embed="rId5"/>
            <a:stretch>
              <a:fillRect/>
            </a:stretch>
          </a:blipFill>
        </p:spPr>
      </p:sp>
      <p:sp>
        <p:nvSpPr>
          <p:cNvPr id="284" name="Shape 284"/>
          <p:cNvSpPr/>
          <p:nvPr/>
        </p:nvSpPr>
        <p:spPr>
          <a:xfrm>
            <a:off y="4661064" x="7506231"/>
            <a:ext cy="2146300" cx="1627526"/>
          </a:xfrm>
          <a:prstGeom prst="rect">
            <a:avLst/>
          </a:prstGeom>
          <a:blipFill>
            <a:blip r:embed="rId6"/>
            <a:stretch>
              <a:fillRect/>
            </a:stretch>
          </a:blipFill>
        </p:spPr>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8" name="Shape 288"/>
        <p:cNvGrpSpPr/>
        <p:nvPr/>
      </p:nvGrpSpPr>
      <p:grpSpPr>
        <a:xfrm>
          <a:off y="0" x="0"/>
          <a:ext cy="0" cx="0"/>
          <a:chOff y="0" x="0"/>
          <a:chExt cy="0" cx="0"/>
        </a:xfrm>
      </p:grpSpPr>
      <p:sp>
        <p:nvSpPr>
          <p:cNvPr id="289" name="Shape 289"/>
          <p:cNvSpPr txBox="1"/>
          <p:nvPr>
            <p:ph type="title"/>
          </p:nvPr>
        </p:nvSpPr>
        <p:spPr>
          <a:xfrm>
            <a:off y="404812" x="0"/>
            <a:ext cy="685799" cx="9144000"/>
          </a:xfrm>
          <a:prstGeom prst="rect">
            <a:avLst/>
          </a:prstGeom>
          <a:solidFill>
            <a:srgbClr val="92D050"/>
          </a:solidFill>
          <a:ln>
            <a:noFill/>
          </a:ln>
        </p:spPr>
        <p:txBody>
          <a:bodyPr bIns="45700" rIns="91425" lIns="91425" tIns="45700" anchor="ctr" anchorCtr="0">
            <a:noAutofit/>
          </a:bodyPr>
          <a:lstStyle/>
          <a:p>
            <a:pPr algn="l" rtl="0" lvl="0" marR="0" indent="-363538" marL="363538">
              <a:spcBef>
                <a:spcPts val="0"/>
              </a:spcBef>
              <a:spcAft>
                <a:spcPts val="0"/>
              </a:spcAft>
              <a:buSzPct val="25000"/>
              <a:buNone/>
            </a:pPr>
            <a:r>
              <a:rPr strike="noStrike" u="none" b="1" cap="none" baseline="0" sz="4000" lang="en-GB" i="0">
                <a:solidFill>
                  <a:srgbClr val="00664D"/>
                </a:solidFill>
                <a:latin typeface="Arial"/>
                <a:ea typeface="Arial"/>
                <a:cs typeface="Arial"/>
                <a:sym typeface="Arial"/>
              </a:rPr>
              <a:t>  The Fifth Assessment Report</a:t>
            </a:r>
          </a:p>
        </p:txBody>
      </p:sp>
      <p:sp>
        <p:nvSpPr>
          <p:cNvPr id="290" name="Shape 290"/>
          <p:cNvSpPr txBox="1"/>
          <p:nvPr>
            <p:ph idx="1" type="body"/>
          </p:nvPr>
        </p:nvSpPr>
        <p:spPr>
          <a:xfrm>
            <a:off y="1255712" x="381000"/>
            <a:ext cy="5333999" cx="8381999"/>
          </a:xfrm>
          <a:prstGeom prst="rect">
            <a:avLst/>
          </a:prstGeom>
          <a:noFill/>
          <a:ln>
            <a:noFill/>
          </a:ln>
        </p:spPr>
        <p:txBody>
          <a:bodyPr bIns="45700" rIns="91425" lIns="91425" tIns="45700" anchor="t" anchorCtr="0">
            <a:noAutofit/>
          </a:bodyPr>
          <a:lstStyle/>
          <a:p>
            <a:pPr algn="l" rtl="0" lvl="0" marR="0" indent="-342900" marL="342900">
              <a:spcBef>
                <a:spcPts val="560"/>
              </a:spcBef>
              <a:spcAft>
                <a:spcPts val="0"/>
              </a:spcAft>
              <a:buClr>
                <a:schemeClr val="dk1"/>
              </a:buClr>
              <a:buSzPct val="101190"/>
              <a:buFont typeface="Arial"/>
              <a:buChar char="•"/>
            </a:pPr>
            <a:r>
              <a:rPr strike="noStrike" u="none" b="0" cap="none" baseline="0" sz="2800" lang="en-GB" i="0">
                <a:solidFill>
                  <a:schemeClr val="dk1"/>
                </a:solidFill>
                <a:latin typeface="Arial"/>
                <a:ea typeface="Arial"/>
                <a:cs typeface="Arial"/>
                <a:sym typeface="Arial"/>
              </a:rPr>
              <a:t>Scope determined in 2009</a:t>
            </a:r>
          </a:p>
          <a:p>
            <a:pPr algn="l" rtl="0" lvl="0" marR="0" indent="-342900" marL="342900">
              <a:spcBef>
                <a:spcPts val="560"/>
              </a:spcBef>
              <a:spcAft>
                <a:spcPts val="0"/>
              </a:spcAft>
              <a:buClr>
                <a:schemeClr val="dk1"/>
              </a:buClr>
              <a:buSzPct val="101190"/>
              <a:buFont typeface="Arial"/>
              <a:buChar char="•"/>
            </a:pPr>
            <a:r>
              <a:rPr strike="noStrike" u="none" b="0" cap="none" baseline="0" sz="2800" lang="en-GB" i="0">
                <a:solidFill>
                  <a:schemeClr val="dk1"/>
                </a:solidFill>
                <a:latin typeface="Arial"/>
                <a:ea typeface="Arial"/>
                <a:cs typeface="Arial"/>
                <a:sym typeface="Arial"/>
              </a:rPr>
              <a:t>Authors and Review Editors selected in 2010</a:t>
            </a:r>
          </a:p>
          <a:p>
            <a:pPr algn="l" rtl="0" lvl="1" marR="0" indent="-285750" marL="742950">
              <a:spcBef>
                <a:spcPts val="480"/>
              </a:spcBef>
              <a:spcAft>
                <a:spcPts val="0"/>
              </a:spcAft>
              <a:buClr>
                <a:schemeClr val="dk1"/>
              </a:buClr>
              <a:buSzPct val="100694"/>
              <a:buFont typeface="Arial"/>
              <a:buChar char="•"/>
            </a:pPr>
            <a:r>
              <a:rPr strike="noStrike" u="none" b="0" cap="none" baseline="0" sz="2400" lang="en-GB" i="0">
                <a:solidFill>
                  <a:schemeClr val="dk1"/>
                </a:solidFill>
                <a:latin typeface="Arial"/>
                <a:ea typeface="Arial"/>
                <a:cs typeface="Arial"/>
                <a:sym typeface="Arial"/>
              </a:rPr>
              <a:t>More than 830 scientists in total (259 for WG1)</a:t>
            </a:r>
          </a:p>
          <a:p>
            <a:pPr algn="l" rtl="0" lvl="0" marR="0" indent="-342900" marL="342900">
              <a:spcBef>
                <a:spcPts val="560"/>
              </a:spcBef>
              <a:spcAft>
                <a:spcPts val="0"/>
              </a:spcAft>
              <a:buClr>
                <a:schemeClr val="dk1"/>
              </a:buClr>
              <a:buSzPct val="101190"/>
              <a:buFont typeface="Arial"/>
              <a:buChar char="•"/>
            </a:pPr>
            <a:r>
              <a:rPr strike="noStrike" u="none" b="0" cap="none" baseline="0" sz="2800" lang="en-GB" i="0">
                <a:solidFill>
                  <a:schemeClr val="dk1"/>
                </a:solidFill>
                <a:latin typeface="Arial"/>
                <a:ea typeface="Arial"/>
                <a:cs typeface="Arial"/>
                <a:sym typeface="Arial"/>
              </a:rPr>
              <a:t>Scheduled completion dates</a:t>
            </a:r>
          </a:p>
          <a:p>
            <a:pPr algn="l" rtl="0" lvl="2" marR="0" indent="-228600" marL="1143000">
              <a:spcBef>
                <a:spcPts val="400"/>
              </a:spcBef>
              <a:spcAft>
                <a:spcPts val="0"/>
              </a:spcAft>
              <a:buClr>
                <a:schemeClr val="dk1"/>
              </a:buClr>
              <a:buSzPct val="100000"/>
              <a:buFont typeface="Arial"/>
              <a:buChar char="•"/>
            </a:pPr>
            <a:r>
              <a:rPr strike="noStrike" u="none" b="0" cap="none" baseline="0" sz="2000" lang="en-GB" i="0">
                <a:solidFill>
                  <a:schemeClr val="dk1"/>
                </a:solidFill>
                <a:latin typeface="Arial"/>
                <a:ea typeface="Arial"/>
                <a:cs typeface="Arial"/>
                <a:sym typeface="Arial"/>
              </a:rPr>
              <a:t>WG1 (Physical Science Basis): 27 Sept 2013</a:t>
            </a:r>
          </a:p>
          <a:p>
            <a:pPr algn="l" rtl="0" lvl="2" marR="0" indent="-228600" marL="1143000">
              <a:spcBef>
                <a:spcPts val="400"/>
              </a:spcBef>
              <a:spcAft>
                <a:spcPts val="0"/>
              </a:spcAft>
              <a:buClr>
                <a:schemeClr val="dk1"/>
              </a:buClr>
              <a:buSzPct val="100000"/>
              <a:buFont typeface="Arial"/>
              <a:buChar char="•"/>
            </a:pPr>
            <a:r>
              <a:rPr strike="noStrike" u="none" b="0" cap="none" baseline="0" sz="2000" lang="en-GB" i="0">
                <a:solidFill>
                  <a:schemeClr val="dk1"/>
                </a:solidFill>
                <a:latin typeface="Arial"/>
                <a:ea typeface="Arial"/>
                <a:cs typeface="Arial"/>
                <a:sym typeface="Arial"/>
              </a:rPr>
              <a:t>WG2 (Impacts, Adaptation, Vulnerability): 30 March 2014</a:t>
            </a:r>
          </a:p>
          <a:p>
            <a:pPr algn="l" rtl="0" lvl="2" marR="0" indent="-228600" marL="1143000">
              <a:spcBef>
                <a:spcPts val="400"/>
              </a:spcBef>
              <a:spcAft>
                <a:spcPts val="0"/>
              </a:spcAft>
              <a:buClr>
                <a:schemeClr val="dk1"/>
              </a:buClr>
              <a:buSzPct val="100000"/>
              <a:buFont typeface="Arial"/>
              <a:buChar char="•"/>
            </a:pPr>
            <a:r>
              <a:rPr strike="noStrike" u="none" b="0" cap="none" baseline="0" sz="2000" lang="en-GB" i="0">
                <a:solidFill>
                  <a:schemeClr val="dk1"/>
                </a:solidFill>
                <a:latin typeface="Arial"/>
                <a:ea typeface="Arial"/>
                <a:cs typeface="Arial"/>
                <a:sym typeface="Arial"/>
              </a:rPr>
              <a:t>WG3 (Mitigation): 12 April 2014</a:t>
            </a:r>
          </a:p>
          <a:p>
            <a:pPr algn="l" rtl="0" lvl="2" marR="0" indent="-228600" marL="1143000">
              <a:spcBef>
                <a:spcPts val="400"/>
              </a:spcBef>
              <a:spcAft>
                <a:spcPts val="0"/>
              </a:spcAft>
              <a:buClr>
                <a:schemeClr val="dk1"/>
              </a:buClr>
              <a:buSzPct val="100000"/>
              <a:buFont typeface="Arial"/>
              <a:buChar char="•"/>
            </a:pPr>
            <a:r>
              <a:rPr strike="noStrike" u="none" b="0" cap="none" baseline="0" sz="2000" lang="en-GB" i="0">
                <a:solidFill>
                  <a:schemeClr val="dk1"/>
                </a:solidFill>
                <a:latin typeface="Arial"/>
                <a:ea typeface="Arial"/>
                <a:cs typeface="Arial"/>
                <a:sym typeface="Arial"/>
              </a:rPr>
              <a:t>Synthesis Report: 1 November 2014</a:t>
            </a:r>
          </a:p>
          <a:p>
            <a:pPr algn="l" rtl="0" lvl="0" marR="0" indent="-342900" marL="342900">
              <a:spcBef>
                <a:spcPts val="560"/>
              </a:spcBef>
              <a:spcAft>
                <a:spcPts val="0"/>
              </a:spcAft>
              <a:buClr>
                <a:schemeClr val="dk1"/>
              </a:buClr>
              <a:buSzPct val="101190"/>
              <a:buFont typeface="Arial"/>
              <a:buChar char="•"/>
            </a:pPr>
            <a:r>
              <a:rPr strike="noStrike" u="none" b="0" cap="none" baseline="0" sz="2800" lang="en-GB" i="0">
                <a:solidFill>
                  <a:schemeClr val="dk1"/>
                </a:solidFill>
                <a:latin typeface="Arial"/>
                <a:ea typeface="Arial"/>
                <a:cs typeface="Arial"/>
                <a:sym typeface="Arial"/>
              </a:rPr>
              <a:t>Approval/acceptance</a:t>
            </a:r>
          </a:p>
          <a:p>
            <a:pPr algn="l" rtl="0" lvl="1" marR="0" indent="-285750" marL="742950">
              <a:spcBef>
                <a:spcPts val="480"/>
              </a:spcBef>
              <a:spcAft>
                <a:spcPts val="0"/>
              </a:spcAft>
              <a:buClr>
                <a:schemeClr val="dk1"/>
              </a:buClr>
              <a:buSzPct val="100694"/>
              <a:buFont typeface="Arial"/>
              <a:buChar char="•"/>
            </a:pPr>
            <a:r>
              <a:rPr strike="noStrike" u="none" b="0" cap="none" baseline="0" sz="2400" lang="en-GB" i="0">
                <a:solidFill>
                  <a:schemeClr val="dk1"/>
                </a:solidFill>
                <a:latin typeface="Arial"/>
                <a:ea typeface="Arial"/>
                <a:cs typeface="Arial"/>
                <a:sym typeface="Arial"/>
              </a:rPr>
              <a:t>Line-by-line approval of the Summary for Policymakers</a:t>
            </a:r>
          </a:p>
          <a:p>
            <a:pPr algn="l" rtl="0" lvl="1" marR="0" indent="-285750" marL="742950">
              <a:spcBef>
                <a:spcPts val="480"/>
              </a:spcBef>
              <a:spcAft>
                <a:spcPts val="0"/>
              </a:spcAft>
              <a:buClr>
                <a:schemeClr val="dk1"/>
              </a:buClr>
              <a:buSzPct val="100694"/>
              <a:buFont typeface="Arial"/>
              <a:buChar char="•"/>
            </a:pPr>
            <a:r>
              <a:rPr strike="noStrike" u="none" b="0" cap="none" baseline="0" sz="2400" lang="en-GB" i="0">
                <a:solidFill>
                  <a:schemeClr val="dk1"/>
                </a:solidFill>
                <a:latin typeface="Arial"/>
                <a:ea typeface="Arial"/>
                <a:cs typeface="Arial"/>
                <a:sym typeface="Arial"/>
              </a:rPr>
              <a:t>Acceptance of the underlying report</a:t>
            </a:r>
          </a:p>
          <a:p>
            <a:r>
              <a:t/>
            </a:r>
          </a:p>
          <a:p>
            <a:r>
              <a:t/>
            </a:r>
          </a:p>
          <a:p>
            <a:r>
              <a:t/>
            </a:r>
          </a:p>
          <a:p>
            <a:r>
              <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4" name="Shape 294"/>
        <p:cNvGrpSpPr/>
        <p:nvPr/>
      </p:nvGrpSpPr>
      <p:grpSpPr>
        <a:xfrm>
          <a:off y="0" x="0"/>
          <a:ext cy="0" cx="0"/>
          <a:chOff y="0" x="0"/>
          <a:chExt cy="0" cx="0"/>
        </a:xfrm>
      </p:grpSpPr>
      <p:sp>
        <p:nvSpPr>
          <p:cNvPr id="295" name="Shape 295"/>
          <p:cNvSpPr txBox="1"/>
          <p:nvPr>
            <p:ph type="title"/>
          </p:nvPr>
        </p:nvSpPr>
        <p:spPr>
          <a:xfrm>
            <a:off y="404812" x="0"/>
            <a:ext cy="685799" cx="9144000"/>
          </a:xfrm>
          <a:prstGeom prst="rect">
            <a:avLst/>
          </a:prstGeom>
          <a:solidFill>
            <a:srgbClr val="92D050"/>
          </a:solidFill>
          <a:ln>
            <a:noFill/>
          </a:ln>
        </p:spPr>
        <p:txBody>
          <a:bodyPr bIns="45700" rIns="91425" lIns="91425" tIns="45700" anchor="ctr" anchorCtr="0">
            <a:noAutofit/>
          </a:bodyPr>
          <a:lstStyle/>
          <a:p>
            <a:pPr algn="l" rtl="0" lvl="0" marR="0" indent="-363538" marL="363538">
              <a:spcBef>
                <a:spcPts val="0"/>
              </a:spcBef>
              <a:spcAft>
                <a:spcPts val="0"/>
              </a:spcAft>
              <a:buSzPct val="25000"/>
              <a:buNone/>
            </a:pPr>
            <a:r>
              <a:rPr strike="noStrike" u="none" b="1" cap="none" baseline="0" sz="4000" lang="en-GB" i="0">
                <a:solidFill>
                  <a:srgbClr val="00664D"/>
                </a:solidFill>
                <a:latin typeface="Arial"/>
                <a:ea typeface="Arial"/>
                <a:cs typeface="Arial"/>
                <a:sym typeface="Arial"/>
              </a:rPr>
              <a:t>  The Fifth Assessment Report</a:t>
            </a:r>
          </a:p>
        </p:txBody>
      </p:sp>
      <p:sp>
        <p:nvSpPr>
          <p:cNvPr id="296" name="Shape 296"/>
          <p:cNvSpPr txBox="1"/>
          <p:nvPr>
            <p:ph idx="1" type="body"/>
          </p:nvPr>
        </p:nvSpPr>
        <p:spPr>
          <a:xfrm>
            <a:off y="1255712" x="381000"/>
            <a:ext cy="5333999" cx="8381999"/>
          </a:xfrm>
          <a:prstGeom prst="rect">
            <a:avLst/>
          </a:prstGeom>
          <a:noFill/>
          <a:ln>
            <a:noFill/>
          </a:ln>
        </p:spPr>
        <p:txBody>
          <a:bodyPr bIns="45700" rIns="91425" lIns="91425" tIns="45700" anchor="t" anchorCtr="0">
            <a:noAutofit/>
          </a:bodyPr>
          <a:lstStyle/>
          <a:p>
            <a:pPr algn="l" rtl="0" lvl="0" marR="0" indent="-342900" marL="342900">
              <a:spcBef>
                <a:spcPts val="560"/>
              </a:spcBef>
              <a:spcAft>
                <a:spcPts val="0"/>
              </a:spcAft>
              <a:buClr>
                <a:schemeClr val="dk1"/>
              </a:buClr>
              <a:buSzPct val="101190"/>
              <a:buFont typeface="Arial"/>
              <a:buChar char="•"/>
            </a:pPr>
            <a:r>
              <a:rPr strike="noStrike" u="none" b="0" cap="none" baseline="0" sz="2800" lang="en-GB" i="0">
                <a:solidFill>
                  <a:schemeClr val="dk1"/>
                </a:solidFill>
                <a:latin typeface="Arial"/>
                <a:ea typeface="Arial"/>
                <a:cs typeface="Arial"/>
                <a:sym typeface="Arial"/>
              </a:rPr>
              <a:t>Three stage review process</a:t>
            </a:r>
          </a:p>
          <a:p>
            <a:pPr algn="l" rtl="0" lvl="1" marR="0" indent="-285750" marL="742950">
              <a:spcBef>
                <a:spcPts val="480"/>
              </a:spcBef>
              <a:spcAft>
                <a:spcPts val="0"/>
              </a:spcAft>
              <a:buClr>
                <a:schemeClr val="dk1"/>
              </a:buClr>
              <a:buSzPct val="100694"/>
              <a:buFont typeface="Arial"/>
              <a:buChar char="•"/>
            </a:pPr>
            <a:r>
              <a:rPr strike="noStrike" u="none" b="0" cap="none" baseline="0" sz="2400" lang="en-GB" i="0">
                <a:solidFill>
                  <a:schemeClr val="dk1"/>
                </a:solidFill>
                <a:latin typeface="Arial"/>
                <a:ea typeface="Arial"/>
                <a:cs typeface="Arial"/>
                <a:sym typeface="Arial"/>
              </a:rPr>
              <a:t>Expert review of the 1</a:t>
            </a:r>
            <a:r>
              <a:rPr strike="noStrike" u="none" b="0" cap="none" baseline="30000" sz="2400" lang="en-GB" i="0">
                <a:solidFill>
                  <a:schemeClr val="dk1"/>
                </a:solidFill>
                <a:latin typeface="Arial"/>
                <a:ea typeface="Arial"/>
                <a:cs typeface="Arial"/>
                <a:sym typeface="Arial"/>
              </a:rPr>
              <a:t>st</a:t>
            </a:r>
            <a:r>
              <a:rPr strike="noStrike" u="none" b="0" cap="none" baseline="0" sz="2400" lang="en-GB" i="0">
                <a:solidFill>
                  <a:schemeClr val="dk1"/>
                </a:solidFill>
                <a:latin typeface="Arial"/>
                <a:ea typeface="Arial"/>
                <a:cs typeface="Arial"/>
                <a:sym typeface="Arial"/>
              </a:rPr>
              <a:t> order draft</a:t>
            </a:r>
          </a:p>
          <a:p>
            <a:pPr algn="l" rtl="0" lvl="1" marR="0" indent="-285750" marL="742950">
              <a:spcBef>
                <a:spcPts val="480"/>
              </a:spcBef>
              <a:spcAft>
                <a:spcPts val="0"/>
              </a:spcAft>
              <a:buClr>
                <a:schemeClr val="dk1"/>
              </a:buClr>
              <a:buSzPct val="100694"/>
              <a:buFont typeface="Arial"/>
              <a:buChar char="•"/>
            </a:pPr>
            <a:r>
              <a:rPr strike="noStrike" u="none" b="0" cap="none" baseline="0" sz="2400" lang="en-GB" i="0">
                <a:solidFill>
                  <a:schemeClr val="dk1"/>
                </a:solidFill>
                <a:latin typeface="Arial"/>
                <a:ea typeface="Arial"/>
                <a:cs typeface="Arial"/>
                <a:sym typeface="Arial"/>
              </a:rPr>
              <a:t>Government and Expert review of the 2</a:t>
            </a:r>
            <a:r>
              <a:rPr strike="noStrike" u="none" b="0" cap="none" baseline="30000" sz="2400" lang="en-GB" i="0">
                <a:solidFill>
                  <a:schemeClr val="dk1"/>
                </a:solidFill>
                <a:latin typeface="Arial"/>
                <a:ea typeface="Arial"/>
                <a:cs typeface="Arial"/>
                <a:sym typeface="Arial"/>
              </a:rPr>
              <a:t>nd</a:t>
            </a:r>
            <a:r>
              <a:rPr strike="noStrike" u="none" b="0" cap="none" baseline="0" sz="2400" lang="en-GB" i="0">
                <a:solidFill>
                  <a:schemeClr val="dk1"/>
                </a:solidFill>
                <a:latin typeface="Arial"/>
                <a:ea typeface="Arial"/>
                <a:cs typeface="Arial"/>
                <a:sym typeface="Arial"/>
              </a:rPr>
              <a:t> order draft</a:t>
            </a:r>
          </a:p>
          <a:p>
            <a:pPr algn="l" rtl="0" lvl="1" marR="0" indent="-285750" marL="742950">
              <a:spcBef>
                <a:spcPts val="480"/>
              </a:spcBef>
              <a:spcAft>
                <a:spcPts val="0"/>
              </a:spcAft>
              <a:buClr>
                <a:schemeClr val="dk1"/>
              </a:buClr>
              <a:buSzPct val="100694"/>
              <a:buFont typeface="Arial"/>
              <a:buChar char="•"/>
            </a:pPr>
            <a:r>
              <a:rPr strike="noStrike" u="none" b="0" cap="none" baseline="0" sz="2400" lang="en-GB" i="0">
                <a:solidFill>
                  <a:schemeClr val="dk1"/>
                </a:solidFill>
                <a:latin typeface="Arial"/>
                <a:ea typeface="Arial"/>
                <a:cs typeface="Arial"/>
                <a:sym typeface="Arial"/>
              </a:rPr>
              <a:t>Government review of draft Summary for Policymakers</a:t>
            </a:r>
          </a:p>
          <a:p>
            <a:pPr algn="l" rtl="0" lvl="0" marR="0" indent="-342900" marL="342900">
              <a:spcBef>
                <a:spcPts val="560"/>
              </a:spcBef>
              <a:spcAft>
                <a:spcPts val="0"/>
              </a:spcAft>
              <a:buClr>
                <a:schemeClr val="dk1"/>
              </a:buClr>
              <a:buSzPct val="101190"/>
              <a:buFont typeface="Arial"/>
              <a:buChar char="•"/>
            </a:pPr>
            <a:r>
              <a:rPr strike="noStrike" u="none" b="0" cap="none" baseline="0" sz="2800" lang="en-GB" i="0">
                <a:solidFill>
                  <a:schemeClr val="dk1"/>
                </a:solidFill>
                <a:latin typeface="Arial"/>
                <a:ea typeface="Arial"/>
                <a:cs typeface="Arial"/>
                <a:sym typeface="Arial"/>
              </a:rPr>
              <a:t>Transparency</a:t>
            </a:r>
          </a:p>
          <a:p>
            <a:pPr algn="l" rtl="0" lvl="1" marR="0" indent="-285750" marL="742950">
              <a:spcBef>
                <a:spcPts val="480"/>
              </a:spcBef>
              <a:spcAft>
                <a:spcPts val="0"/>
              </a:spcAft>
              <a:buClr>
                <a:schemeClr val="dk1"/>
              </a:buClr>
              <a:buSzPct val="100694"/>
              <a:buFont typeface="Arial"/>
              <a:buChar char="•"/>
            </a:pPr>
            <a:r>
              <a:rPr strike="noStrike" u="none" b="0" cap="none" baseline="0" sz="2400" lang="en-GB" i="0">
                <a:solidFill>
                  <a:schemeClr val="dk1"/>
                </a:solidFill>
                <a:latin typeface="Arial"/>
                <a:ea typeface="Arial"/>
                <a:cs typeface="Arial"/>
                <a:sym typeface="Arial"/>
              </a:rPr>
              <a:t>Review process was open to all experts (required registration and a declaration of expertise)</a:t>
            </a:r>
          </a:p>
          <a:p>
            <a:pPr algn="l" rtl="0" lvl="1" marR="0" indent="-285750" marL="742950">
              <a:spcBef>
                <a:spcPts val="480"/>
              </a:spcBef>
              <a:spcAft>
                <a:spcPts val="0"/>
              </a:spcAft>
              <a:buClr>
                <a:schemeClr val="dk1"/>
              </a:buClr>
              <a:buSzPct val="100694"/>
              <a:buFont typeface="Arial"/>
              <a:buChar char="•"/>
            </a:pPr>
            <a:r>
              <a:rPr strike="noStrike" u="none" b="0" cap="none" baseline="0" sz="2400" lang="en-GB" i="0">
                <a:solidFill>
                  <a:schemeClr val="dk1"/>
                </a:solidFill>
                <a:latin typeface="Arial"/>
                <a:ea typeface="Arial"/>
                <a:cs typeface="Arial"/>
                <a:sym typeface="Arial"/>
              </a:rPr>
              <a:t>Authors respond to all comments</a:t>
            </a:r>
          </a:p>
          <a:p>
            <a:pPr algn="l" rtl="0" lvl="0" marR="0" indent="-342900" marL="342900">
              <a:spcBef>
                <a:spcPts val="560"/>
              </a:spcBef>
              <a:spcAft>
                <a:spcPts val="0"/>
              </a:spcAft>
              <a:buClr>
                <a:schemeClr val="dk1"/>
              </a:buClr>
              <a:buSzPct val="101190"/>
              <a:buFont typeface="Arial"/>
              <a:buChar char="•"/>
            </a:pPr>
            <a:r>
              <a:rPr strike="noStrike" u="none" b="0" cap="none" baseline="0" sz="2800" lang="en-GB" i="0">
                <a:solidFill>
                  <a:schemeClr val="dk1"/>
                </a:solidFill>
                <a:latin typeface="Arial"/>
                <a:ea typeface="Arial"/>
                <a:cs typeface="Arial"/>
                <a:sym typeface="Arial"/>
              </a:rPr>
              <a:t>For WG1</a:t>
            </a:r>
          </a:p>
          <a:p>
            <a:pPr algn="l" rtl="0" lvl="1" marR="0" indent="-285750" marL="742950">
              <a:spcBef>
                <a:spcPts val="480"/>
              </a:spcBef>
              <a:spcAft>
                <a:spcPts val="0"/>
              </a:spcAft>
              <a:buClr>
                <a:schemeClr val="dk1"/>
              </a:buClr>
              <a:buSzPct val="100694"/>
              <a:buFont typeface="Arial"/>
              <a:buChar char="•"/>
            </a:pPr>
            <a:r>
              <a:rPr strike="noStrike" u="none" b="0" cap="none" baseline="0" sz="2400" lang="en-GB" i="0">
                <a:solidFill>
                  <a:schemeClr val="dk1"/>
                </a:solidFill>
                <a:latin typeface="Arial"/>
                <a:ea typeface="Arial"/>
                <a:cs typeface="Arial"/>
                <a:sym typeface="Arial"/>
              </a:rPr>
              <a:t>54677 comments</a:t>
            </a:r>
          </a:p>
          <a:p>
            <a:pPr algn="l" rtl="0" lvl="2" marR="0" indent="-228600" marL="1143000">
              <a:spcBef>
                <a:spcPts val="400"/>
              </a:spcBef>
              <a:spcAft>
                <a:spcPts val="0"/>
              </a:spcAft>
              <a:buClr>
                <a:schemeClr val="dk1"/>
              </a:buClr>
              <a:buSzPct val="100000"/>
              <a:buFont typeface="Arial"/>
              <a:buChar char="•"/>
            </a:pPr>
            <a:r>
              <a:rPr strike="noStrike" u="none" b="0" cap="none" baseline="0" sz="2000" lang="en-GB" i="0">
                <a:solidFill>
                  <a:schemeClr val="dk1"/>
                </a:solidFill>
                <a:latin typeface="Arial"/>
                <a:ea typeface="Arial"/>
                <a:cs typeface="Arial"/>
                <a:sym typeface="Arial"/>
              </a:rPr>
              <a:t>1089 expert reviewers from 55 countries and 38 governments</a:t>
            </a:r>
          </a:p>
          <a:p>
            <a:r>
              <a:t/>
            </a:r>
          </a:p>
          <a:p>
            <a:r>
              <a:t/>
            </a:r>
          </a:p>
          <a:p>
            <a:r>
              <a:t/>
            </a:r>
          </a:p>
          <a:p>
            <a:r>
              <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0" name="Shape 300"/>
        <p:cNvGrpSpPr/>
        <p:nvPr/>
      </p:nvGrpSpPr>
      <p:grpSpPr>
        <a:xfrm>
          <a:off y="0" x="0"/>
          <a:ext cy="0" cx="0"/>
          <a:chOff y="0" x="0"/>
          <a:chExt cy="0" cx="0"/>
        </a:xfrm>
      </p:grpSpPr>
      <p:sp>
        <p:nvSpPr>
          <p:cNvPr id="301" name="Shape 301"/>
          <p:cNvSpPr/>
          <p:nvPr/>
        </p:nvSpPr>
        <p:spPr>
          <a:xfrm>
            <a:off y="600252" x="2688358"/>
            <a:ext cy="5133232" cx="3867677"/>
          </a:xfrm>
          <a:prstGeom prst="rect">
            <a:avLst/>
          </a:prstGeom>
          <a:blipFill>
            <a:blip r:embed="rId3"/>
            <a:stretch>
              <a:fillRect/>
            </a:stretch>
          </a:blipFill>
        </p:spPr>
      </p:sp>
      <p:sp>
        <p:nvSpPr>
          <p:cNvPr id="302" name="Shape 302"/>
          <p:cNvSpPr/>
          <p:nvPr/>
        </p:nvSpPr>
        <p:spPr>
          <a:xfrm>
            <a:off y="5952826" x="520072"/>
            <a:ext cy="584776" cx="8204250"/>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SzPct val="25000"/>
              <a:buNone/>
            </a:pPr>
            <a:r>
              <a:rPr strike="noStrike" u="none" b="0" cap="none" baseline="0" sz="3200" lang="en-GB" i="0">
                <a:solidFill>
                  <a:srgbClr val="617AB6"/>
                </a:solidFill>
                <a:latin typeface="Arial"/>
                <a:ea typeface="Arial"/>
                <a:cs typeface="Arial"/>
                <a:sym typeface="Arial"/>
              </a:rPr>
              <a:t>http://www.climatechange2013.org  </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6" name="Shape 306"/>
        <p:cNvGrpSpPr/>
        <p:nvPr/>
      </p:nvGrpSpPr>
      <p:grpSpPr>
        <a:xfrm>
          <a:off y="0" x="0"/>
          <a:ext cy="0" cx="0"/>
          <a:chOff y="0" x="0"/>
          <a:chExt cy="0" cx="0"/>
        </a:xfrm>
      </p:grpSpPr>
      <p:sp>
        <p:nvSpPr>
          <p:cNvPr id="307" name="Shape 307"/>
          <p:cNvSpPr/>
          <p:nvPr/>
        </p:nvSpPr>
        <p:spPr>
          <a:xfrm>
            <a:off y="0" x="0"/>
            <a:ext cy="471057" cx="2899244"/>
          </a:xfrm>
          <a:prstGeom prst="rect">
            <a:avLst/>
          </a:prstGeom>
          <a:solidFill>
            <a:schemeClr val="lt1"/>
          </a:solidFill>
          <a:ln w="12700" cap="sq">
            <a:solidFill>
              <a:schemeClr val="lt1"/>
            </a:solidFill>
            <a:prstDash val="solid"/>
            <a:round/>
            <a:headEnd w="med" len="med" type="none"/>
            <a:tailEnd w="med" len="med" type="none"/>
          </a:ln>
        </p:spPr>
        <p:txBody>
          <a:bodyPr bIns="45700" rIns="91425" lIns="91425" tIns="45700" anchor="t" anchorCtr="0">
            <a:noAutofit/>
          </a:bodyPr>
          <a:lstStyle/>
          <a:p/>
        </p:txBody>
      </p:sp>
      <p:sp>
        <p:nvSpPr>
          <p:cNvPr id="308" name="Shape 308"/>
          <p:cNvSpPr/>
          <p:nvPr/>
        </p:nvSpPr>
        <p:spPr>
          <a:xfrm>
            <a:off y="0" x="6244755"/>
            <a:ext cy="471057" cx="2899244"/>
          </a:xfrm>
          <a:prstGeom prst="rect">
            <a:avLst/>
          </a:prstGeom>
          <a:solidFill>
            <a:schemeClr val="lt1"/>
          </a:solidFill>
          <a:ln w="12700" cap="sq">
            <a:solidFill>
              <a:schemeClr val="lt1"/>
            </a:solidFill>
            <a:prstDash val="solid"/>
            <a:round/>
            <a:headEnd w="med" len="med" type="none"/>
            <a:tailEnd w="med" len="med" type="none"/>
          </a:ln>
        </p:spPr>
        <p:txBody>
          <a:bodyPr bIns="45700" rIns="91425" lIns="91425" tIns="45700" anchor="t" anchorCtr="0">
            <a:noAutofit/>
          </a:bodyPr>
          <a:lstStyle/>
          <a:p/>
        </p:txBody>
      </p:sp>
      <p:sp>
        <p:nvSpPr>
          <p:cNvPr id="309" name="Shape 309"/>
          <p:cNvSpPr/>
          <p:nvPr/>
        </p:nvSpPr>
        <p:spPr>
          <a:xfrm>
            <a:off y="322302" x="0"/>
            <a:ext cy="6469451" cx="9143999"/>
          </a:xfrm>
          <a:prstGeom prst="rect">
            <a:avLst/>
          </a:prstGeom>
          <a:blipFill>
            <a:blip r:embed="rId3"/>
            <a:stretch>
              <a:fillRect/>
            </a:stretch>
          </a:blipFill>
        </p:spPr>
      </p:sp>
    </p:spTree>
  </p:cSld>
  <p:clrMapOvr>
    <a:masterClrMapping/>
  </p:clrMapOvr>
  <p:transition spd="med">
    <p:fade/>
  </p:transition>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10.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xmlns:r="http://schemas.openxmlformats.org/officeDocument/2006/relationships" name="2_unesco">
  <a:themeElements>
    <a:clrScheme name="1_unesco 13">
      <a:dk1>
        <a:srgbClr val="000080"/>
      </a:dk1>
      <a:lt1>
        <a:srgbClr val="80C0FF"/>
      </a:lt1>
      <a:dk2>
        <a:srgbClr val="000080"/>
      </a:dk2>
      <a:lt2>
        <a:srgbClr val="808080"/>
      </a:lt2>
      <a:accent1>
        <a:srgbClr val="BBE0E3"/>
      </a:accent1>
      <a:accent2>
        <a:srgbClr val="333399"/>
      </a:accent2>
      <a:accent3>
        <a:srgbClr val="C0DCFF"/>
      </a:accent3>
      <a:accent4>
        <a:srgbClr val="00006C"/>
      </a:accent4>
      <a:accent5>
        <a:srgbClr val="DAEDEF"/>
      </a:accent5>
      <a:accent6>
        <a:srgbClr val="2D2D8A"/>
      </a:accent6>
      <a:hlink>
        <a:srgbClr val="009999"/>
      </a:hlink>
      <a:folHlink>
        <a:srgbClr val="99CC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6.xml><?xml version="1.0" encoding="utf-8"?>
<a:theme xmlns:a="http://schemas.openxmlformats.org/drawingml/2006/main" xmlns:r="http://schemas.openxmlformats.org/officeDocument/2006/relationships" name="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7.xml><?xml version="1.0" encoding="utf-8"?>
<a:theme xmlns:a="http://schemas.openxmlformats.org/drawingml/2006/main" xmlns:r="http://schemas.openxmlformats.org/officeDocument/2006/relationships" name="1_unesco">
  <a:themeElements>
    <a:clrScheme name="1_unesco 13">
      <a:dk1>
        <a:srgbClr val="000080"/>
      </a:dk1>
      <a:lt1>
        <a:srgbClr val="80C0FF"/>
      </a:lt1>
      <a:dk2>
        <a:srgbClr val="000080"/>
      </a:dk2>
      <a:lt2>
        <a:srgbClr val="808080"/>
      </a:lt2>
      <a:accent1>
        <a:srgbClr val="BBE0E3"/>
      </a:accent1>
      <a:accent2>
        <a:srgbClr val="333399"/>
      </a:accent2>
      <a:accent3>
        <a:srgbClr val="C0DCFF"/>
      </a:accent3>
      <a:accent4>
        <a:srgbClr val="00006C"/>
      </a:accent4>
      <a:accent5>
        <a:srgbClr val="DAEDEF"/>
      </a:accent5>
      <a:accent6>
        <a:srgbClr val="2D2D8A"/>
      </a:accent6>
      <a:hlink>
        <a:srgbClr val="009999"/>
      </a:hlink>
      <a:folHlink>
        <a:srgbClr val="99CC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8.xml><?xml version="1.0" encoding="utf-8"?>
<a:theme xmlns:a="http://schemas.openxmlformats.org/drawingml/2006/main" xmlns:r="http://schemas.openxmlformats.org/officeDocument/2006/relationships" name="4_unesco">
  <a:themeElements>
    <a:clrScheme name="1_unesco 13">
      <a:dk1>
        <a:srgbClr val="000080"/>
      </a:dk1>
      <a:lt1>
        <a:srgbClr val="80C0FF"/>
      </a:lt1>
      <a:dk2>
        <a:srgbClr val="000080"/>
      </a:dk2>
      <a:lt2>
        <a:srgbClr val="808080"/>
      </a:lt2>
      <a:accent1>
        <a:srgbClr val="BBE0E3"/>
      </a:accent1>
      <a:accent2>
        <a:srgbClr val="333399"/>
      </a:accent2>
      <a:accent3>
        <a:srgbClr val="C0DCFF"/>
      </a:accent3>
      <a:accent4>
        <a:srgbClr val="00006C"/>
      </a:accent4>
      <a:accent5>
        <a:srgbClr val="DAEDEF"/>
      </a:accent5>
      <a:accent6>
        <a:srgbClr val="2D2D8A"/>
      </a:accent6>
      <a:hlink>
        <a:srgbClr val="009999"/>
      </a:hlink>
      <a:folHlink>
        <a:srgbClr val="99CC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9.xml><?xml version="1.0" encoding="utf-8"?>
<a:theme xmlns:a="http://schemas.openxmlformats.org/drawingml/2006/main" xmlns:r="http://schemas.openxmlformats.org/officeDocument/2006/relationships"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B2B2B2"/>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